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8.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2.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3.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52" r:id="rId4"/>
    <p:sldMasterId id="2147483775" r:id="rId5"/>
    <p:sldMasterId id="2147483796" r:id="rId6"/>
    <p:sldMasterId id="2147483836" r:id="rId7"/>
    <p:sldMasterId id="2147483857" r:id="rId8"/>
    <p:sldMasterId id="2147483877" r:id="rId9"/>
    <p:sldMasterId id="2147483921" r:id="rId10"/>
    <p:sldMasterId id="2147483938" r:id="rId11"/>
    <p:sldMasterId id="2147483955" r:id="rId12"/>
    <p:sldMasterId id="2147483972" r:id="rId13"/>
    <p:sldMasterId id="2147483894" r:id="rId14"/>
  </p:sldMasterIdLst>
  <p:notesMasterIdLst>
    <p:notesMasterId r:id="rId65"/>
  </p:notesMasterIdLst>
  <p:handoutMasterIdLst>
    <p:handoutMasterId r:id="rId66"/>
  </p:handoutMasterIdLst>
  <p:sldIdLst>
    <p:sldId id="262" r:id="rId15"/>
    <p:sldId id="314" r:id="rId16"/>
    <p:sldId id="316" r:id="rId17"/>
    <p:sldId id="380" r:id="rId18"/>
    <p:sldId id="379" r:id="rId19"/>
    <p:sldId id="397" r:id="rId20"/>
    <p:sldId id="323" r:id="rId21"/>
    <p:sldId id="377" r:id="rId22"/>
    <p:sldId id="327" r:id="rId23"/>
    <p:sldId id="317" r:id="rId24"/>
    <p:sldId id="322" r:id="rId25"/>
    <p:sldId id="381" r:id="rId26"/>
    <p:sldId id="392" r:id="rId27"/>
    <p:sldId id="349" r:id="rId28"/>
    <p:sldId id="395" r:id="rId29"/>
    <p:sldId id="371" r:id="rId30"/>
    <p:sldId id="372" r:id="rId31"/>
    <p:sldId id="383" r:id="rId32"/>
    <p:sldId id="354" r:id="rId33"/>
    <p:sldId id="359" r:id="rId34"/>
    <p:sldId id="373" r:id="rId35"/>
    <p:sldId id="394" r:id="rId36"/>
    <p:sldId id="355" r:id="rId37"/>
    <p:sldId id="385" r:id="rId38"/>
    <p:sldId id="374" r:id="rId39"/>
    <p:sldId id="387" r:id="rId40"/>
    <p:sldId id="318" r:id="rId41"/>
    <p:sldId id="368" r:id="rId42"/>
    <p:sldId id="369" r:id="rId43"/>
    <p:sldId id="319" r:id="rId44"/>
    <p:sldId id="358" r:id="rId45"/>
    <p:sldId id="388" r:id="rId46"/>
    <p:sldId id="375" r:id="rId47"/>
    <p:sldId id="357" r:id="rId48"/>
    <p:sldId id="361" r:id="rId49"/>
    <p:sldId id="364" r:id="rId50"/>
    <p:sldId id="362" r:id="rId51"/>
    <p:sldId id="365" r:id="rId52"/>
    <p:sldId id="366" r:id="rId53"/>
    <p:sldId id="367" r:id="rId54"/>
    <p:sldId id="376" r:id="rId55"/>
    <p:sldId id="345" r:id="rId56"/>
    <p:sldId id="398" r:id="rId57"/>
    <p:sldId id="378" r:id="rId58"/>
    <p:sldId id="402" r:id="rId59"/>
    <p:sldId id="399" r:id="rId60"/>
    <p:sldId id="400" r:id="rId61"/>
    <p:sldId id="401" r:id="rId62"/>
    <p:sldId id="382" r:id="rId63"/>
    <p:sldId id="403" r:id="rId64"/>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7D7D"/>
    <a:srgbClr val="BABFC2"/>
    <a:srgbClr val="606060"/>
    <a:srgbClr val="FF7F00"/>
    <a:srgbClr val="E7E5E6"/>
    <a:srgbClr val="A5AAAE"/>
    <a:srgbClr val="F27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55" autoAdjust="0"/>
    <p:restoredTop sz="71154"/>
  </p:normalViewPr>
  <p:slideViewPr>
    <p:cSldViewPr snapToGrid="0">
      <p:cViewPr varScale="1">
        <p:scale>
          <a:sx n="78" d="100"/>
          <a:sy n="78" d="100"/>
        </p:scale>
        <p:origin x="1800" y="168"/>
      </p:cViewPr>
      <p:guideLst>
        <p:guide orient="horz" pos="2352"/>
        <p:guide pos="384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presProps" Target="presProp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AA2CF9-E8B0-D34F-8386-4AE76BD6B883}" type="datetimeFigureOut">
              <a:rPr lang="en-US" smtClean="0"/>
              <a:t>5/6/19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1A9ED6-00BC-964E-8A9B-2CCD6C68F62F}" type="slidenum">
              <a:rPr lang="en-US" smtClean="0"/>
              <a:t>‹#›</a:t>
            </a:fld>
            <a:endParaRPr lang="en-US"/>
          </a:p>
        </p:txBody>
      </p:sp>
    </p:spTree>
    <p:extLst>
      <p:ext uri="{BB962C8B-B14F-4D97-AF65-F5344CB8AC3E}">
        <p14:creationId xmlns:p14="http://schemas.microsoft.com/office/powerpoint/2010/main" val="457209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CCE56-741D-0741-A799-DEC5474C8D87}"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52148-7BEB-0248-88A8-E6F9F4967CE8}" type="slidenum">
              <a:rPr lang="en-US" smtClean="0"/>
              <a:t>‹#›</a:t>
            </a:fld>
            <a:endParaRPr lang="en-US"/>
          </a:p>
        </p:txBody>
      </p:sp>
    </p:spTree>
    <p:extLst>
      <p:ext uri="{BB962C8B-B14F-4D97-AF65-F5344CB8AC3E}">
        <p14:creationId xmlns:p14="http://schemas.microsoft.com/office/powerpoint/2010/main" val="1528458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552148-7BEB-0248-88A8-E6F9F4967CE8}" type="slidenum">
              <a:rPr lang="en-US" smtClean="0"/>
              <a:t>1</a:t>
            </a:fld>
            <a:endParaRPr lang="en-US"/>
          </a:p>
        </p:txBody>
      </p:sp>
    </p:spTree>
    <p:extLst>
      <p:ext uri="{BB962C8B-B14F-4D97-AF65-F5344CB8AC3E}">
        <p14:creationId xmlns:p14="http://schemas.microsoft.com/office/powerpoint/2010/main" val="430889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11</a:t>
            </a:fld>
            <a:endParaRPr lang="en-US"/>
          </a:p>
        </p:txBody>
      </p:sp>
    </p:spTree>
    <p:extLst>
      <p:ext uri="{BB962C8B-B14F-4D97-AF65-F5344CB8AC3E}">
        <p14:creationId xmlns:p14="http://schemas.microsoft.com/office/powerpoint/2010/main" val="1778637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vi-VN" sz="1200" kern="1200" dirty="0">
                <a:solidFill>
                  <a:schemeClr val="tx1"/>
                </a:solidFill>
                <a:effectLst/>
                <a:latin typeface="+mn-lt"/>
                <a:ea typeface="+mn-ea"/>
                <a:cs typeface="+mn-cs"/>
              </a:rPr>
              <a:t>[DEMO post equipment]</a:t>
            </a:r>
          </a:p>
          <a:p>
            <a:pPr fontAlgn="ctr"/>
            <a:r>
              <a:rPr lang="en-US" dirty="0" err="1"/>
              <a:t>Nghĩa</a:t>
            </a:r>
            <a:r>
              <a:rPr lang="en-US" dirty="0"/>
              <a:t> </a:t>
            </a:r>
            <a:r>
              <a:rPr lang="en-US" dirty="0" err="1"/>
              <a:t>có</a:t>
            </a:r>
            <a:r>
              <a:rPr lang="en-US" dirty="0"/>
              <a:t> </a:t>
            </a:r>
            <a:r>
              <a:rPr lang="en-US" dirty="0" err="1"/>
              <a:t>một</a:t>
            </a:r>
            <a:r>
              <a:rPr lang="en-US" dirty="0"/>
              <a:t> </a:t>
            </a:r>
            <a:r>
              <a:rPr lang="en-US" dirty="0" err="1"/>
              <a:t>xe</a:t>
            </a:r>
            <a:r>
              <a:rPr lang="en-US" dirty="0"/>
              <a:t> </a:t>
            </a:r>
            <a:r>
              <a:rPr lang="en-US" dirty="0" err="1"/>
              <a:t>xúc</a:t>
            </a:r>
            <a:r>
              <a:rPr lang="en-US" dirty="0"/>
              <a:t> </a:t>
            </a:r>
            <a:r>
              <a:rPr lang="en-US" dirty="0" err="1"/>
              <a:t>đất</a:t>
            </a:r>
            <a:r>
              <a:rPr lang="en-US" dirty="0"/>
              <a:t> </a:t>
            </a:r>
            <a:r>
              <a:rPr lang="vi-VN" dirty="0"/>
              <a:t>dư ra và cần cho thuê </a:t>
            </a:r>
            <a:endParaRPr lang="en-US" dirty="0"/>
          </a:p>
          <a:p>
            <a:pPr fontAlgn="ctr"/>
            <a:r>
              <a:rPr lang="vi-VN" dirty="0"/>
              <a:t>Nghĩa không quen biết nhiều và xung quanh không kiếm được ai muốn thuê lại </a:t>
            </a:r>
          </a:p>
          <a:p>
            <a:pPr fontAlgn="ctr"/>
            <a:r>
              <a:rPr lang="vi-VN" dirty="0"/>
              <a:t>Nghĩa thử các kênh hiện có: </a:t>
            </a:r>
          </a:p>
          <a:p>
            <a:pPr fontAlgn="ctr"/>
            <a:r>
              <a:rPr lang="vi-VN" dirty="0"/>
              <a:t>	mạng xã hội thì ít tương tác, và cũng không phù hợp cho những yêu cầu công việc chuyên nghiệp</a:t>
            </a:r>
          </a:p>
          <a:p>
            <a:pPr fontAlgn="ctr"/>
            <a:r>
              <a:rPr lang="vi-VN" dirty="0"/>
              <a:t>	hỏi từng đối tác, người quen thì không đủ thời gian </a:t>
            </a:r>
          </a:p>
          <a:p>
            <a:pPr fontAlgn="ctr"/>
            <a:r>
              <a:rPr lang="vi-VN" dirty="0"/>
              <a:t>Và Nghĩa quyết định sử dụng hệ thống chia sẽ thiết bị của chúng tôi </a:t>
            </a:r>
          </a:p>
          <a:p>
            <a:pPr marL="171450" indent="-171450">
              <a:buFont typeface="Arial" panose="020B0604020202020204" pitchFamily="34" charset="0"/>
              <a:buChar char="•"/>
            </a:pP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12</a:t>
            </a:fld>
            <a:endParaRPr lang="en-US"/>
          </a:p>
        </p:txBody>
      </p:sp>
    </p:spTree>
    <p:extLst>
      <p:ext uri="{BB962C8B-B14F-4D97-AF65-F5344CB8AC3E}">
        <p14:creationId xmlns:p14="http://schemas.microsoft.com/office/powerpoint/2010/main" val="362130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đăng</a:t>
            </a:r>
            <a:r>
              <a:rPr lang="en-US" dirty="0"/>
              <a:t> </a:t>
            </a:r>
            <a:r>
              <a:rPr lang="en-US" dirty="0" err="1"/>
              <a:t>thiết</a:t>
            </a:r>
            <a:r>
              <a:rPr lang="en-US" dirty="0"/>
              <a:t> </a:t>
            </a:r>
            <a:r>
              <a:rPr lang="en-US" dirty="0" err="1"/>
              <a:t>bị</a:t>
            </a:r>
            <a:r>
              <a:rPr lang="en-US" dirty="0"/>
              <a:t> </a:t>
            </a:r>
            <a:r>
              <a:rPr lang="en-US" dirty="0" err="1"/>
              <a:t>lên</a:t>
            </a:r>
            <a:r>
              <a:rPr lang="en-US" dirty="0"/>
              <a:t> </a:t>
            </a:r>
            <a:r>
              <a:rPr lang="en-US" dirty="0" err="1"/>
              <a:t>hệ</a:t>
            </a:r>
            <a:r>
              <a:rPr lang="en-US" dirty="0"/>
              <a:t> </a:t>
            </a:r>
            <a:r>
              <a:rPr lang="en-US" dirty="0" err="1"/>
              <a:t>thống</a:t>
            </a:r>
            <a:r>
              <a:rPr lang="en-US" dirty="0"/>
              <a:t> </a:t>
            </a:r>
          </a:p>
          <a:p>
            <a:r>
              <a:rPr lang="en-US" dirty="0"/>
              <a:t>2. </a:t>
            </a:r>
            <a:r>
              <a:rPr lang="en-US" dirty="0" err="1"/>
              <a:t>Những</a:t>
            </a:r>
            <a:r>
              <a:rPr lang="en-US" dirty="0"/>
              <a:t> </a:t>
            </a:r>
            <a:r>
              <a:rPr lang="en-US" dirty="0" err="1"/>
              <a:t>người</a:t>
            </a:r>
            <a:r>
              <a:rPr lang="en-US" dirty="0"/>
              <a:t> </a:t>
            </a:r>
            <a:r>
              <a:rPr lang="en-US" dirty="0" err="1"/>
              <a:t>yêu</a:t>
            </a:r>
            <a:r>
              <a:rPr lang="en-US" dirty="0"/>
              <a:t> </a:t>
            </a:r>
            <a:r>
              <a:rPr lang="en-US" dirty="0" err="1"/>
              <a:t>cầu</a:t>
            </a:r>
            <a:r>
              <a:rPr lang="en-US" dirty="0"/>
              <a:t> </a:t>
            </a:r>
            <a:r>
              <a:rPr lang="en-US" dirty="0" err="1"/>
              <a:t>khác</a:t>
            </a:r>
            <a:r>
              <a:rPr lang="en-US" dirty="0"/>
              <a:t> </a:t>
            </a:r>
            <a:r>
              <a:rPr lang="en-US" dirty="0" err="1"/>
              <a:t>sẽ</a:t>
            </a:r>
            <a:r>
              <a:rPr lang="en-US" dirty="0"/>
              <a:t> </a:t>
            </a:r>
            <a:r>
              <a:rPr lang="en-US" dirty="0" err="1"/>
              <a:t>tìm</a:t>
            </a:r>
            <a:r>
              <a:rPr lang="en-US" dirty="0"/>
              <a:t> </a:t>
            </a:r>
            <a:r>
              <a:rPr lang="en-US" dirty="0" err="1"/>
              <a:t>thấy</a:t>
            </a:r>
            <a:r>
              <a:rPr lang="en-US" dirty="0"/>
              <a:t> </a:t>
            </a:r>
            <a:r>
              <a:rPr lang="en-US" dirty="0" err="1"/>
              <a:t>thiết</a:t>
            </a:r>
            <a:r>
              <a:rPr lang="en-US" dirty="0"/>
              <a:t> </a:t>
            </a:r>
            <a:r>
              <a:rPr lang="en-US" dirty="0" err="1"/>
              <a:t>bị</a:t>
            </a:r>
            <a:r>
              <a:rPr lang="en-US" dirty="0"/>
              <a:t> </a:t>
            </a:r>
          </a:p>
          <a:p>
            <a:r>
              <a:rPr lang="en-US" dirty="0"/>
              <a:t>3. </a:t>
            </a:r>
            <a:r>
              <a:rPr lang="en-US" dirty="0" err="1"/>
              <a:t>Người</a:t>
            </a:r>
            <a:r>
              <a:rPr lang="en-US" dirty="0"/>
              <a:t> </a:t>
            </a:r>
            <a:r>
              <a:rPr lang="en-US" dirty="0" err="1"/>
              <a:t>yêu</a:t>
            </a:r>
            <a:r>
              <a:rPr lang="en-US" dirty="0"/>
              <a:t> </a:t>
            </a:r>
            <a:r>
              <a:rPr lang="en-US" dirty="0" err="1"/>
              <a:t>cầu</a:t>
            </a:r>
            <a:r>
              <a:rPr lang="en-US" dirty="0"/>
              <a:t>, </a:t>
            </a:r>
            <a:r>
              <a:rPr lang="en-US" dirty="0" err="1"/>
              <a:t>tức</a:t>
            </a:r>
            <a:r>
              <a:rPr lang="en-US" dirty="0"/>
              <a:t> requester, </a:t>
            </a:r>
            <a:r>
              <a:rPr lang="en-US" dirty="0" err="1"/>
              <a:t>sẽ</a:t>
            </a:r>
            <a:r>
              <a:rPr lang="en-US" dirty="0"/>
              <a:t> </a:t>
            </a:r>
            <a:r>
              <a:rPr lang="en-US" dirty="0" err="1"/>
              <a:t>gửi</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người</a:t>
            </a:r>
            <a:r>
              <a:rPr lang="en-US" dirty="0"/>
              <a:t> </a:t>
            </a:r>
            <a:r>
              <a:rPr lang="en-US" dirty="0" err="1"/>
              <a:t>cung</a:t>
            </a:r>
            <a:r>
              <a:rPr lang="en-US" dirty="0"/>
              <a:t> </a:t>
            </a:r>
            <a:r>
              <a:rPr lang="en-US" dirty="0" err="1"/>
              <a:t>cấp</a:t>
            </a:r>
            <a:r>
              <a:rPr lang="en-US" dirty="0"/>
              <a:t>, </a:t>
            </a:r>
            <a:r>
              <a:rPr lang="en-US" dirty="0" err="1"/>
              <a:t>tức</a:t>
            </a:r>
            <a:r>
              <a:rPr lang="en-US" dirty="0"/>
              <a:t> </a:t>
            </a:r>
            <a:r>
              <a:rPr lang="en-US" dirty="0" err="1"/>
              <a:t>là</a:t>
            </a:r>
            <a:r>
              <a:rPr lang="en-US" dirty="0"/>
              <a:t> </a:t>
            </a:r>
            <a:r>
              <a:rPr lang="en-US" dirty="0" err="1"/>
              <a:t>tôi</a:t>
            </a:r>
            <a:r>
              <a:rPr lang="en-US" dirty="0"/>
              <a:t>, </a:t>
            </a:r>
            <a:r>
              <a:rPr lang="en-US" dirty="0" err="1"/>
              <a:t>khi</a:t>
            </a:r>
            <a:r>
              <a:rPr lang="en-US" dirty="0"/>
              <a:t> </a:t>
            </a:r>
            <a:r>
              <a:rPr lang="en-US" dirty="0" err="1"/>
              <a:t>chọn</a:t>
            </a:r>
            <a:r>
              <a:rPr lang="en-US" dirty="0"/>
              <a:t> </a:t>
            </a:r>
            <a:r>
              <a:rPr lang="en-US" dirty="0" err="1"/>
              <a:t>xác</a:t>
            </a:r>
            <a:r>
              <a:rPr lang="en-US" dirty="0"/>
              <a:t> </a:t>
            </a:r>
            <a:r>
              <a:rPr lang="en-US" dirty="0" err="1"/>
              <a:t>nhận</a:t>
            </a:r>
            <a:r>
              <a:rPr lang="en-US" dirty="0"/>
              <a:t>, </a:t>
            </a:r>
            <a:r>
              <a:rPr lang="en-US" dirty="0" err="1"/>
              <a:t>thì</a:t>
            </a:r>
            <a:r>
              <a:rPr lang="en-US" dirty="0"/>
              <a:t> </a:t>
            </a:r>
            <a:r>
              <a:rPr lang="en-US" dirty="0" err="1"/>
              <a:t>một</a:t>
            </a:r>
            <a:r>
              <a:rPr lang="en-US" dirty="0"/>
              <a:t> </a:t>
            </a:r>
            <a:r>
              <a:rPr lang="en-US" dirty="0" err="1"/>
              <a:t>giao</a:t>
            </a:r>
            <a:r>
              <a:rPr lang="en-US" dirty="0"/>
              <a:t> </a:t>
            </a:r>
            <a:r>
              <a:rPr lang="en-US" dirty="0" err="1"/>
              <a:t>dịch</a:t>
            </a:r>
            <a:r>
              <a:rPr lang="en-US" dirty="0"/>
              <a:t> </a:t>
            </a:r>
            <a:r>
              <a:rPr lang="en-US" dirty="0" err="1"/>
              <a:t>được</a:t>
            </a:r>
            <a:r>
              <a:rPr lang="en-US" dirty="0"/>
              <a:t> </a:t>
            </a:r>
            <a:r>
              <a:rPr lang="en-US" dirty="0" err="1"/>
              <a:t>tạo</a:t>
            </a:r>
            <a:r>
              <a:rPr lang="en-US" dirty="0"/>
              <a:t> </a:t>
            </a:r>
            <a:r>
              <a:rPr lang="en-US" dirty="0" err="1"/>
              <a:t>ra</a:t>
            </a:r>
            <a:endParaRPr lang="en-US" dirty="0"/>
          </a:p>
          <a:p>
            <a:r>
              <a:rPr lang="en-US" dirty="0"/>
              <a:t>4.Giao </a:t>
            </a:r>
            <a:r>
              <a:rPr lang="en-US" dirty="0" err="1"/>
              <a:t>dịch</a:t>
            </a:r>
            <a:r>
              <a:rPr lang="en-US" dirty="0"/>
              <a:t> </a:t>
            </a:r>
            <a:r>
              <a:rPr lang="en-US" dirty="0" err="1"/>
              <a:t>sẽ</a:t>
            </a:r>
            <a:r>
              <a:rPr lang="en-US" dirty="0"/>
              <a:t> </a:t>
            </a:r>
            <a:r>
              <a:rPr lang="en-US" dirty="0" err="1"/>
              <a:t>diễn</a:t>
            </a:r>
            <a:r>
              <a:rPr lang="en-US" dirty="0"/>
              <a:t> </a:t>
            </a:r>
            <a:r>
              <a:rPr lang="en-US" dirty="0" err="1"/>
              <a:t>ra</a:t>
            </a:r>
            <a:r>
              <a:rPr lang="en-US" dirty="0"/>
              <a:t> </a:t>
            </a:r>
            <a:r>
              <a:rPr lang="en-US" dirty="0" err="1"/>
              <a:t>từ</a:t>
            </a:r>
            <a:r>
              <a:rPr lang="en-US" dirty="0"/>
              <a:t> </a:t>
            </a:r>
            <a:r>
              <a:rPr lang="en-US" dirty="0" err="1"/>
              <a:t>lúc</a:t>
            </a:r>
            <a:r>
              <a:rPr lang="en-US" dirty="0"/>
              <a:t> </a:t>
            </a:r>
            <a:r>
              <a:rPr lang="en-US" dirty="0" err="1"/>
              <a:t>vận</a:t>
            </a:r>
            <a:r>
              <a:rPr lang="en-US" dirty="0"/>
              <a:t> </a:t>
            </a:r>
            <a:r>
              <a:rPr lang="en-US" dirty="0" err="1"/>
              <a:t>chuyễn</a:t>
            </a:r>
            <a:r>
              <a:rPr lang="en-US" dirty="0"/>
              <a:t> </a:t>
            </a:r>
            <a:r>
              <a:rPr lang="en-US" dirty="0" err="1"/>
              <a:t>đến</a:t>
            </a:r>
            <a:r>
              <a:rPr lang="en-US" dirty="0"/>
              <a:t> </a:t>
            </a:r>
            <a:r>
              <a:rPr lang="en-US" dirty="0" err="1"/>
              <a:t>khâu</a:t>
            </a:r>
            <a:r>
              <a:rPr lang="en-US" dirty="0"/>
              <a:t> </a:t>
            </a:r>
            <a:r>
              <a:rPr lang="en-US" dirty="0" err="1"/>
              <a:t>kết</a:t>
            </a:r>
            <a:r>
              <a:rPr lang="en-US" dirty="0"/>
              <a:t> </a:t>
            </a:r>
            <a:r>
              <a:rPr lang="en-US" dirty="0" err="1"/>
              <a:t>thúc</a:t>
            </a:r>
            <a:endParaRPr lang="en-US" dirty="0"/>
          </a:p>
          <a:p>
            <a:r>
              <a:rPr lang="en-US" dirty="0"/>
              <a:t>5. </a:t>
            </a:r>
            <a:r>
              <a:rPr lang="en-US" dirty="0" err="1"/>
              <a:t>Giao</a:t>
            </a:r>
            <a:r>
              <a:rPr lang="en-US" dirty="0"/>
              <a:t> </a:t>
            </a:r>
            <a:r>
              <a:rPr lang="en-US" dirty="0" err="1"/>
              <a:t>dịch</a:t>
            </a:r>
            <a:r>
              <a:rPr lang="en-US" dirty="0"/>
              <a:t> </a:t>
            </a:r>
            <a:r>
              <a:rPr lang="en-US" dirty="0" err="1"/>
              <a:t>kết</a:t>
            </a:r>
            <a:r>
              <a:rPr lang="en-US" dirty="0"/>
              <a:t> </a:t>
            </a:r>
            <a:r>
              <a:rPr lang="en-US" dirty="0" err="1"/>
              <a:t>thúc</a:t>
            </a:r>
            <a:r>
              <a:rPr lang="en-US" dirty="0"/>
              <a:t> </a:t>
            </a:r>
            <a:r>
              <a:rPr lang="en-US" dirty="0" err="1"/>
              <a:t>và</a:t>
            </a:r>
            <a:r>
              <a:rPr lang="en-US" dirty="0"/>
              <a:t> </a:t>
            </a:r>
            <a:r>
              <a:rPr lang="en-US" dirty="0" err="1"/>
              <a:t>gửi</a:t>
            </a:r>
            <a:r>
              <a:rPr lang="en-US" dirty="0"/>
              <a:t> feedback </a:t>
            </a:r>
          </a:p>
          <a:p>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13</a:t>
            </a:fld>
            <a:endParaRPr lang="en-US"/>
          </a:p>
        </p:txBody>
      </p:sp>
    </p:spTree>
    <p:extLst>
      <p:ext uri="{BB962C8B-B14F-4D97-AF65-F5344CB8AC3E}">
        <p14:creationId xmlns:p14="http://schemas.microsoft.com/office/powerpoint/2010/main" val="3302010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Pending</a:t>
            </a:r>
            <a:r>
              <a:rPr lang="en-US"/>
              <a:t>: Yêu cầu đang chờ được supplier xác nhận</a:t>
            </a:r>
            <a:endParaRPr lang="en-US" dirty="0"/>
          </a:p>
          <a:p>
            <a:pPr rtl="0" fontAlgn="ctr"/>
            <a:r>
              <a:rPr lang="en-US" dirty="0"/>
              <a:t>Accepted</a:t>
            </a:r>
            <a:r>
              <a:rPr lang="en-US"/>
              <a:t>: Supplier đồng ý yêu cầu của requester</a:t>
            </a:r>
            <a:endParaRPr lang="vi-VN" sz="1200" kern="1200" dirty="0">
              <a:solidFill>
                <a:schemeClr val="tx1"/>
              </a:solidFill>
              <a:effectLst/>
              <a:latin typeface="+mn-lt"/>
              <a:ea typeface="+mn-ea"/>
              <a:cs typeface="+mn-cs"/>
            </a:endParaRPr>
          </a:p>
          <a:p>
            <a:pPr fontAlgn="ctr"/>
            <a:r>
              <a:rPr lang="en-US"/>
              <a:t>Delivering:Thiết bị đang trên đường vận chuyển đến reuqester</a:t>
            </a:r>
          </a:p>
          <a:p>
            <a:pPr fontAlgn="ctr"/>
            <a:r>
              <a:rPr lang="en-US" dirty="0"/>
              <a:t>Hiring</a:t>
            </a:r>
            <a:r>
              <a:rPr lang="en-US"/>
              <a:t>: Requester đã nhận được thiết bị và bắt đầu quá trình thuê</a:t>
            </a:r>
          </a:p>
          <a:p>
            <a:pPr fontAlgn="ctr"/>
            <a:r>
              <a:rPr lang="en-US" dirty="0"/>
              <a:t>Sau</a:t>
            </a:r>
            <a:r>
              <a:rPr lang="en-US"/>
              <a:t> khi kết thúc quá trình thuê thì sẽ chuyển sang returning</a:t>
            </a:r>
          </a:p>
          <a:p>
            <a:pPr marL="0" marR="0" lvl="0" indent="0" algn="l" defTabSz="914400" rtl="0" eaLnBrk="1" fontAlgn="ctr" latinLnBrk="0" hangingPunct="1">
              <a:lnSpc>
                <a:spcPct val="100000"/>
              </a:lnSpc>
              <a:spcBef>
                <a:spcPts val="0"/>
              </a:spcBef>
              <a:spcAft>
                <a:spcPts val="0"/>
              </a:spcAft>
              <a:buClrTx/>
              <a:buSzTx/>
              <a:buFontTx/>
              <a:buNone/>
              <a:tabLst/>
              <a:defRPr/>
            </a:pPr>
            <a:r>
              <a:rPr lang="en-US" dirty="0"/>
              <a:t>Returning</a:t>
            </a:r>
            <a:r>
              <a:rPr lang="en-US"/>
              <a:t>: NGười supplier đang trên đường lấy lại thiết bị </a:t>
            </a:r>
            <a:endParaRPr lang="vi-VN"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dirty="0" err="1"/>
              <a:t>Fininshed</a:t>
            </a:r>
            <a:r>
              <a:rPr lang="en-US"/>
              <a:t>: NGười supplier đã nhận được thiết bị và giao dịch kết thúc</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14</a:t>
            </a:fld>
            <a:endParaRPr lang="en-US"/>
          </a:p>
        </p:txBody>
      </p:sp>
    </p:spTree>
    <p:extLst>
      <p:ext uri="{BB962C8B-B14F-4D97-AF65-F5344CB8AC3E}">
        <p14:creationId xmlns:p14="http://schemas.microsoft.com/office/powerpoint/2010/main" val="3800810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Vừa</a:t>
            </a:r>
            <a:r>
              <a:rPr lang="en-US" dirty="0"/>
              <a:t> </a:t>
            </a:r>
            <a:r>
              <a:rPr lang="en-US" dirty="0" err="1"/>
              <a:t>rồi</a:t>
            </a:r>
            <a:r>
              <a:rPr lang="en-US" dirty="0"/>
              <a:t> </a:t>
            </a:r>
            <a:r>
              <a:rPr lang="en-US" dirty="0" err="1"/>
              <a:t>là</a:t>
            </a:r>
            <a:r>
              <a:rPr lang="en-US" dirty="0"/>
              <a:t> </a:t>
            </a:r>
            <a:r>
              <a:rPr lang="en-US" dirty="0" err="1"/>
              <a:t>trường</a:t>
            </a:r>
            <a:r>
              <a:rPr lang="en-US" dirty="0"/>
              <a:t> </a:t>
            </a:r>
            <a:r>
              <a:rPr lang="en-US" dirty="0" err="1"/>
              <a:t>hợp</a:t>
            </a:r>
            <a:r>
              <a:rPr lang="en-US" dirty="0"/>
              <a:t> </a:t>
            </a:r>
            <a:r>
              <a:rPr lang="en-US" dirty="0" err="1"/>
              <a:t>khi</a:t>
            </a:r>
            <a:r>
              <a:rPr lang="en-US" dirty="0"/>
              <a:t> </a:t>
            </a:r>
            <a:r>
              <a:rPr lang="en-US" dirty="0" err="1"/>
              <a:t>bạn</a:t>
            </a:r>
            <a:r>
              <a:rPr lang="en-US" dirty="0"/>
              <a:t> </a:t>
            </a:r>
            <a:r>
              <a:rPr lang="en-US" dirty="0" err="1"/>
              <a:t>tìm</a:t>
            </a:r>
            <a:r>
              <a:rPr lang="en-US" dirty="0"/>
              <a:t> </a:t>
            </a:r>
            <a:r>
              <a:rPr lang="en-US" dirty="0" err="1"/>
              <a:t>thấy</a:t>
            </a:r>
            <a:r>
              <a:rPr lang="en-US" dirty="0"/>
              <a:t> </a:t>
            </a:r>
            <a:r>
              <a:rPr lang="en-US" dirty="0" err="1"/>
              <a:t>thiết</a:t>
            </a:r>
            <a:r>
              <a:rPr lang="en-US" dirty="0"/>
              <a:t> </a:t>
            </a:r>
            <a:r>
              <a:rPr lang="en-US" dirty="0" err="1"/>
              <a:t>bị</a:t>
            </a:r>
            <a:r>
              <a:rPr lang="en-US" dirty="0"/>
              <a:t> </a:t>
            </a:r>
          </a:p>
          <a:p>
            <a:r>
              <a:rPr lang="en-US" dirty="0" err="1"/>
              <a:t>Nhưng</a:t>
            </a:r>
            <a:r>
              <a:rPr lang="en-US" dirty="0"/>
              <a:t> </a:t>
            </a:r>
            <a:r>
              <a:rPr lang="en-US" dirty="0" err="1"/>
              <a:t>thực</a:t>
            </a:r>
            <a:r>
              <a:rPr lang="en-US" dirty="0"/>
              <a:t> </a:t>
            </a:r>
            <a:r>
              <a:rPr lang="en-US" dirty="0" err="1"/>
              <a:t>tế</a:t>
            </a:r>
            <a:r>
              <a:rPr lang="en-US" dirty="0"/>
              <a:t> </a:t>
            </a:r>
            <a:r>
              <a:rPr lang="en-US" dirty="0" err="1"/>
              <a:t>không</a:t>
            </a:r>
            <a:r>
              <a:rPr lang="en-US" dirty="0"/>
              <a:t> </a:t>
            </a:r>
            <a:r>
              <a:rPr lang="en-US" dirty="0" err="1"/>
              <a:t>phải</a:t>
            </a:r>
            <a:r>
              <a:rPr lang="en-US" dirty="0"/>
              <a:t> </a:t>
            </a:r>
            <a:r>
              <a:rPr lang="en-US" dirty="0" err="1"/>
              <a:t>lúc</a:t>
            </a:r>
            <a:r>
              <a:rPr lang="en-US" dirty="0"/>
              <a:t> </a:t>
            </a:r>
            <a:r>
              <a:rPr lang="en-US" dirty="0" err="1"/>
              <a:t>nào</a:t>
            </a:r>
            <a:r>
              <a:rPr lang="en-US" dirty="0"/>
              <a:t> </a:t>
            </a:r>
            <a:r>
              <a:rPr lang="en-US" dirty="0" err="1"/>
              <a:t>thứ</a:t>
            </a:r>
            <a:r>
              <a:rPr lang="en-US" dirty="0"/>
              <a:t> </a:t>
            </a:r>
            <a:r>
              <a:rPr lang="en-US" dirty="0" err="1"/>
              <a:t>bạn</a:t>
            </a:r>
            <a:r>
              <a:rPr lang="en-US" dirty="0"/>
              <a:t> </a:t>
            </a:r>
            <a:r>
              <a:rPr lang="en-US" dirty="0" err="1"/>
              <a:t>cần</a:t>
            </a:r>
            <a:r>
              <a:rPr lang="en-US" dirty="0"/>
              <a:t> </a:t>
            </a:r>
            <a:r>
              <a:rPr lang="en-US" dirty="0" err="1"/>
              <a:t>cũng</a:t>
            </a:r>
            <a:r>
              <a:rPr lang="en-US" dirty="0"/>
              <a:t> </a:t>
            </a:r>
            <a:r>
              <a:rPr lang="en-US" dirty="0" err="1"/>
              <a:t>có</a:t>
            </a:r>
            <a:r>
              <a:rPr lang="en-US" dirty="0"/>
              <a:t> </a:t>
            </a:r>
            <a:r>
              <a:rPr lang="en-US" dirty="0" err="1"/>
              <a:t>sẵn</a:t>
            </a:r>
            <a:endParaRPr lang="en-US" dirty="0"/>
          </a:p>
          <a:p>
            <a:r>
              <a:rPr lang="en-US" dirty="0" err="1"/>
              <a:t>Vậy</a:t>
            </a:r>
            <a:r>
              <a:rPr lang="en-US" dirty="0"/>
              <a:t> </a:t>
            </a:r>
            <a:r>
              <a:rPr lang="en-US" dirty="0" err="1"/>
              <a:t>nếu</a:t>
            </a:r>
            <a:r>
              <a:rPr lang="en-US" dirty="0"/>
              <a:t> </a:t>
            </a:r>
            <a:r>
              <a:rPr lang="en-US" dirty="0" err="1"/>
              <a:t>thiết</a:t>
            </a:r>
            <a:r>
              <a:rPr lang="en-US" dirty="0"/>
              <a:t> </a:t>
            </a:r>
            <a:r>
              <a:rPr lang="en-US" dirty="0" err="1"/>
              <a:t>bị</a:t>
            </a:r>
            <a:r>
              <a:rPr lang="en-US" dirty="0"/>
              <a:t> </a:t>
            </a:r>
            <a:r>
              <a:rPr lang="en-US" dirty="0" err="1"/>
              <a:t>bạn</a:t>
            </a:r>
            <a:r>
              <a:rPr lang="en-US" dirty="0"/>
              <a:t> </a:t>
            </a:r>
            <a:r>
              <a:rPr lang="en-US" dirty="0" err="1"/>
              <a:t>mong</a:t>
            </a:r>
            <a:r>
              <a:rPr lang="en-US" dirty="0"/>
              <a:t> </a:t>
            </a:r>
            <a:r>
              <a:rPr lang="en-US" dirty="0" err="1"/>
              <a:t>muốn</a:t>
            </a:r>
            <a:r>
              <a:rPr lang="en-US" dirty="0"/>
              <a:t> </a:t>
            </a:r>
            <a:r>
              <a:rPr lang="en-US" dirty="0" err="1"/>
              <a:t>chưa</a:t>
            </a:r>
            <a:r>
              <a:rPr lang="en-US" dirty="0"/>
              <a:t> </a:t>
            </a:r>
            <a:r>
              <a:rPr lang="en-US" dirty="0" err="1"/>
              <a:t>có</a:t>
            </a:r>
            <a:r>
              <a:rPr lang="en-US" dirty="0"/>
              <a:t> </a:t>
            </a:r>
            <a:r>
              <a:rPr lang="en-US" dirty="0" err="1"/>
              <a:t>trên</a:t>
            </a:r>
            <a:r>
              <a:rPr lang="en-US" dirty="0"/>
              <a:t> </a:t>
            </a:r>
            <a:r>
              <a:rPr lang="en-US" dirty="0" err="1"/>
              <a:t>hệ</a:t>
            </a:r>
            <a:r>
              <a:rPr lang="en-US" dirty="0"/>
              <a:t> </a:t>
            </a:r>
            <a:r>
              <a:rPr lang="en-US" dirty="0" err="1"/>
              <a:t>thống</a:t>
            </a:r>
            <a:r>
              <a:rPr lang="en-US" dirty="0"/>
              <a:t> </a:t>
            </a:r>
            <a:r>
              <a:rPr lang="en-US" dirty="0" err="1"/>
              <a:t>thì</a:t>
            </a:r>
            <a:r>
              <a:rPr lang="en-US" dirty="0"/>
              <a:t> </a:t>
            </a:r>
            <a:r>
              <a:rPr lang="en-US" dirty="0" err="1"/>
              <a:t>sao</a:t>
            </a:r>
            <a:r>
              <a:rPr lang="en-US" dirty="0"/>
              <a:t> ?</a:t>
            </a:r>
          </a:p>
        </p:txBody>
      </p:sp>
      <p:sp>
        <p:nvSpPr>
          <p:cNvPr id="4" name="Slide Number Placeholder 3"/>
          <p:cNvSpPr>
            <a:spLocks noGrp="1"/>
          </p:cNvSpPr>
          <p:nvPr>
            <p:ph type="sldNum" sz="quarter" idx="5"/>
          </p:nvPr>
        </p:nvSpPr>
        <p:spPr/>
        <p:txBody>
          <a:bodyPr/>
          <a:lstStyle/>
          <a:p>
            <a:fld id="{2A552148-7BEB-0248-88A8-E6F9F4967CE8}" type="slidenum">
              <a:rPr lang="en-US" smtClean="0"/>
              <a:t>15</a:t>
            </a:fld>
            <a:endParaRPr lang="en-US"/>
          </a:p>
        </p:txBody>
      </p:sp>
    </p:spTree>
    <p:extLst>
      <p:ext uri="{BB962C8B-B14F-4D97-AF65-F5344CB8AC3E}">
        <p14:creationId xmlns:p14="http://schemas.microsoft.com/office/powerpoint/2010/main" val="3355844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[Demo subscription flow</a:t>
            </a:r>
            <a:r>
              <a:rPr lang="en-US" dirty="0"/>
              <a:t>]</a:t>
            </a:r>
          </a:p>
        </p:txBody>
      </p:sp>
      <p:sp>
        <p:nvSpPr>
          <p:cNvPr id="4" name="Slide Number Placeholder 3"/>
          <p:cNvSpPr>
            <a:spLocks noGrp="1"/>
          </p:cNvSpPr>
          <p:nvPr>
            <p:ph type="sldNum" sz="quarter" idx="5"/>
          </p:nvPr>
        </p:nvSpPr>
        <p:spPr/>
        <p:txBody>
          <a:bodyPr/>
          <a:lstStyle/>
          <a:p>
            <a:fld id="{2A552148-7BEB-0248-88A8-E6F9F4967CE8}" type="slidenum">
              <a:rPr lang="en-US" smtClean="0"/>
              <a:t>16</a:t>
            </a:fld>
            <a:endParaRPr lang="en-US"/>
          </a:p>
        </p:txBody>
      </p:sp>
    </p:spTree>
    <p:extLst>
      <p:ext uri="{BB962C8B-B14F-4D97-AF65-F5344CB8AC3E}">
        <p14:creationId xmlns:p14="http://schemas.microsoft.com/office/powerpoint/2010/main" val="1930025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dọn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bần</a:t>
            </a:r>
            <a:endParaRPr lang="en-US" sz="1200" kern="1200" dirty="0">
              <a:solidFill>
                <a:schemeClr val="tx1"/>
              </a:solidFill>
              <a:effectLst/>
              <a:latin typeface="+mn-lt"/>
              <a:ea typeface="+mn-ea"/>
              <a:cs typeface="+mn-cs"/>
            </a:endParaRPr>
          </a:p>
          <a:p>
            <a:pPr lvl="0" rtl="0" fontAlgn="ct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đâu</a:t>
            </a:r>
            <a:endParaRPr lang="en-US" sz="1200" kern="1200" dirty="0">
              <a:solidFill>
                <a:schemeClr val="tx1"/>
              </a:solidFill>
              <a:effectLst/>
              <a:latin typeface="+mn-lt"/>
              <a:ea typeface="+mn-ea"/>
              <a:cs typeface="+mn-cs"/>
            </a:endParaRPr>
          </a:p>
          <a:p>
            <a:pPr lvl="0" rtl="0" fontAlgn="ct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tìm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endParaRPr lang="en-US" sz="1200" kern="1200" dirty="0">
              <a:solidFill>
                <a:schemeClr val="tx1"/>
              </a:solidFill>
              <a:effectLst/>
              <a:latin typeface="+mn-lt"/>
              <a:ea typeface="+mn-ea"/>
              <a:cs typeface="+mn-cs"/>
            </a:endParaRPr>
          </a:p>
          <a:p>
            <a:pPr lvl="1" rtl="0" fontAlgn="ct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thông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endParaRPr lang="en-US" sz="1200" kern="1200" dirty="0">
              <a:solidFill>
                <a:schemeClr val="tx1"/>
              </a:solidFill>
              <a:effectLst/>
              <a:latin typeface="+mn-lt"/>
              <a:ea typeface="+mn-ea"/>
              <a:cs typeface="+mn-cs"/>
            </a:endParaRPr>
          </a:p>
          <a:p>
            <a:pPr lvl="1" rtl="0" fontAlgn="ct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rẻ</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đắt</a:t>
            </a:r>
            <a:endParaRPr lang="en-US" sz="1200" kern="1200" dirty="0">
              <a:solidFill>
                <a:schemeClr val="tx1"/>
              </a:solidFill>
              <a:effectLst/>
              <a:latin typeface="+mn-lt"/>
              <a:ea typeface="+mn-ea"/>
              <a:cs typeface="+mn-cs"/>
            </a:endParaRPr>
          </a:p>
          <a:p>
            <a:pPr lvl="1" rtl="0" fontAlgn="ct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đáng</a:t>
            </a:r>
            <a:r>
              <a:rPr lang="en-US" sz="1200" kern="1200" dirty="0">
                <a:solidFill>
                  <a:schemeClr val="tx1"/>
                </a:solidFill>
                <a:effectLst/>
                <a:latin typeface="+mn-lt"/>
                <a:ea typeface="+mn-ea"/>
                <a:cs typeface="+mn-cs"/>
              </a:rPr>
              <a:t> tin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p>
          <a:p>
            <a:pPr lvl="0" rtl="0" fontAlgn="ct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Nghĩa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tôi</a:t>
            </a:r>
            <a:endParaRPr lang="en-US" sz="1200" kern="1200" dirty="0">
              <a:solidFill>
                <a:schemeClr val="tx1"/>
              </a:solidFill>
              <a:effectLst/>
              <a:latin typeface="+mn-lt"/>
              <a:ea typeface="+mn-ea"/>
              <a:cs typeface="+mn-cs"/>
            </a:endParaRPr>
          </a:p>
          <a:p>
            <a:pPr lvl="0" rtl="0" fontAlgn="ctr"/>
            <a:r>
              <a:rPr lang="vi-VN" sz="1200" kern="1200" dirty="0">
                <a:solidFill>
                  <a:schemeClr val="tx1"/>
                </a:solidFill>
                <a:effectLst/>
                <a:latin typeface="+mn-lt"/>
                <a:ea typeface="+mn-ea"/>
                <a:cs typeface="+mn-cs"/>
              </a:rPr>
              <a:t>[DEMO post debris]</a:t>
            </a:r>
          </a:p>
          <a:p>
            <a:pPr marL="171450" indent="-171450">
              <a:buFont typeface="Arial" panose="020B0604020202020204" pitchFamily="34" charset="0"/>
              <a:buChar char="•"/>
            </a:pP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18</a:t>
            </a:fld>
            <a:endParaRPr lang="en-US"/>
          </a:p>
        </p:txBody>
      </p:sp>
    </p:spTree>
    <p:extLst>
      <p:ext uri="{BB962C8B-B14F-4D97-AF65-F5344CB8AC3E}">
        <p14:creationId xmlns:p14="http://schemas.microsoft.com/office/powerpoint/2010/main" val="3218408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1. Sau khi  Nghia đăng yêu cầu của mình lên hệ thống</a:t>
            </a:r>
          </a:p>
          <a:p>
            <a:pPr rtl="0" fontAlgn="ctr"/>
            <a:r>
              <a:rPr lang="vi-VN" sz="1200" kern="1200" dirty="0">
                <a:solidFill>
                  <a:schemeClr val="tx1"/>
                </a:solidFill>
                <a:effectLst/>
                <a:latin typeface="+mn-lt"/>
                <a:ea typeface="+mn-ea"/>
                <a:cs typeface="+mn-cs"/>
              </a:rPr>
              <a:t>2. Thì các nhà cung cấp sẽ tìm đến, đọc yêu cầu và đưa ra giá cả của mình</a:t>
            </a:r>
          </a:p>
          <a:p>
            <a:pPr rtl="0" fontAlgn="ctr"/>
            <a:r>
              <a:rPr lang="vi-VN" sz="1200" kern="1200" dirty="0">
                <a:solidFill>
                  <a:schemeClr val="tx1"/>
                </a:solidFill>
                <a:effectLst/>
                <a:latin typeface="+mn-lt"/>
                <a:ea typeface="+mn-ea"/>
                <a:cs typeface="+mn-cs"/>
              </a:rPr>
              <a:t>Các nhà cung cấp có thể gọi điện để hỏi thêm thông tin chi tiết về yêu cầu </a:t>
            </a:r>
          </a:p>
          <a:p>
            <a:pPr rtl="0" fontAlgn="ctr"/>
            <a:r>
              <a:rPr lang="vi-VN" sz="1200" kern="1200" dirty="0">
                <a:solidFill>
                  <a:schemeClr val="tx1"/>
                </a:solidFill>
                <a:effectLst/>
                <a:latin typeface="+mn-lt"/>
                <a:ea typeface="+mn-ea"/>
                <a:cs typeface="+mn-cs"/>
              </a:rPr>
              <a:t>3. Sau đó, Nghia chọn ra nhà 1 cung cấp để đập nhà </a:t>
            </a:r>
          </a:p>
          <a:p>
            <a:pPr rtl="0" fontAlgn="ctr"/>
            <a:r>
              <a:rPr lang="vi-VN" sz="1200" kern="1200" dirty="0">
                <a:solidFill>
                  <a:schemeClr val="tx1"/>
                </a:solidFill>
                <a:effectLst/>
                <a:latin typeface="+mn-lt"/>
                <a:ea typeface="+mn-ea"/>
                <a:cs typeface="+mn-cs"/>
              </a:rPr>
              <a:t>4. Nhà cung cấp bắt đầu dịch vụ cho đến khi hoàn thành </a:t>
            </a:r>
          </a:p>
          <a:p>
            <a:pPr rtl="0" fontAlgn="ctr"/>
            <a:r>
              <a:rPr lang="vi-VN" sz="1200" kern="1200" dirty="0">
                <a:solidFill>
                  <a:schemeClr val="tx1"/>
                </a:solidFill>
                <a:effectLst/>
                <a:latin typeface="+mn-lt"/>
                <a:ea typeface="+mn-ea"/>
                <a:cs typeface="+mn-cs"/>
              </a:rPr>
              <a:t>5. Sau khi dịch vụ đã hoàn thành, Nghia sẽ xác nhận và gửi phản hồi cho nhà cung cấp </a:t>
            </a:r>
          </a:p>
          <a:p>
            <a:pPr rtl="0" fontAlgn="ctr"/>
            <a:endParaRPr lang="vi-VN" sz="1200" kern="1200" dirty="0">
              <a:solidFill>
                <a:schemeClr val="tx1"/>
              </a:solidFill>
              <a:effectLst/>
              <a:latin typeface="+mn-lt"/>
              <a:ea typeface="+mn-ea"/>
              <a:cs typeface="+mn-cs"/>
            </a:endParaRP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19</a:t>
            </a:fld>
            <a:endParaRPr lang="en-US"/>
          </a:p>
        </p:txBody>
      </p:sp>
    </p:spTree>
    <p:extLst>
      <p:ext uri="{BB962C8B-B14F-4D97-AF65-F5344CB8AC3E}">
        <p14:creationId xmlns:p14="http://schemas.microsoft.com/office/powerpoint/2010/main" val="2566201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Trong suốt giao dịch sẽ có những trạng thái như sau: </a:t>
            </a:r>
          </a:p>
          <a:p>
            <a:pPr rtl="0" fontAlgn="ctr"/>
            <a:endParaRPr lang="vi-VN" sz="1200"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vi-VN" dirty="0"/>
              <a:t>[Demo debris service flow]</a:t>
            </a: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20</a:t>
            </a:fld>
            <a:endParaRPr lang="en-US"/>
          </a:p>
        </p:txBody>
      </p:sp>
    </p:spTree>
    <p:extLst>
      <p:ext uri="{BB962C8B-B14F-4D97-AF65-F5344CB8AC3E}">
        <p14:creationId xmlns:p14="http://schemas.microsoft.com/office/powerpoint/2010/main" val="148827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vi-VN" dirty="0"/>
              <a:t>Nghĩa có nguyên vật liệu dư và có nhu cầu muốn bán bớt </a:t>
            </a:r>
          </a:p>
          <a:p>
            <a:pPr fontAlgn="ctr"/>
            <a:r>
              <a:rPr lang="vi-VN" dirty="0"/>
              <a:t>Nghĩa gặp khó khăn vì không có nhiều mối quan hệ, đăng lên mạng xã hội thì không nhiều tương tác</a:t>
            </a:r>
          </a:p>
          <a:p>
            <a:pPr fontAlgn="ctr"/>
            <a:r>
              <a:rPr lang="vi-VN" dirty="0"/>
              <a:t>Nghia quyết định sử dụng thử hệ thống của chúng tôi </a:t>
            </a:r>
          </a:p>
          <a:p>
            <a:pPr marL="0" marR="0" lvl="0" indent="0" algn="l" defTabSz="914400" rtl="0" eaLnBrk="1" fontAlgn="ctr"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[DEMO post material]</a:t>
            </a:r>
          </a:p>
          <a:p>
            <a:pPr fontAlgn="ctr"/>
            <a:endParaRPr lang="vi-VN" dirty="0"/>
          </a:p>
          <a:p>
            <a:pPr fontAlgn="ctr"/>
            <a:endParaRPr lang="vi-VN" dirty="0"/>
          </a:p>
          <a:p>
            <a:pPr marL="171450" indent="-171450">
              <a:buFont typeface="Arial" panose="020B0604020202020204" pitchFamily="34" charset="0"/>
              <a:buChar char="•"/>
            </a:pP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22</a:t>
            </a:fld>
            <a:endParaRPr lang="en-US"/>
          </a:p>
        </p:txBody>
      </p:sp>
    </p:spTree>
    <p:extLst>
      <p:ext uri="{BB962C8B-B14F-4D97-AF65-F5344CB8AC3E}">
        <p14:creationId xmlns:p14="http://schemas.microsoft.com/office/powerpoint/2010/main" val="3102036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552148-7BEB-0248-88A8-E6F9F4967CE8}" type="slidenum">
              <a:rPr lang="en-US" smtClean="0"/>
              <a:t>2</a:t>
            </a:fld>
            <a:endParaRPr lang="en-US"/>
          </a:p>
        </p:txBody>
      </p:sp>
    </p:spTree>
    <p:extLst>
      <p:ext uri="{BB962C8B-B14F-4D97-AF65-F5344CB8AC3E}">
        <p14:creationId xmlns:p14="http://schemas.microsoft.com/office/powerpoint/2010/main" val="493468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Sau khi Nghia đăng vật liệu lên thì</a:t>
            </a:r>
          </a:p>
          <a:p>
            <a:pPr rtl="0" fontAlgn="ctr"/>
            <a:r>
              <a:rPr lang="vi-VN" sz="1200" kern="1200" dirty="0">
                <a:solidFill>
                  <a:schemeClr val="tx1"/>
                </a:solidFill>
                <a:effectLst/>
                <a:latin typeface="+mn-lt"/>
                <a:ea typeface="+mn-ea"/>
                <a:cs typeface="+mn-cs"/>
              </a:rPr>
              <a:t>2. thì những requester khác sẽ tìm thấy và gửi yêu cầu đến </a:t>
            </a:r>
          </a:p>
          <a:p>
            <a:pPr rtl="0" fontAlgn="ctr"/>
            <a:r>
              <a:rPr lang="vi-VN" sz="1200" kern="1200" dirty="0">
                <a:solidFill>
                  <a:schemeClr val="tx1"/>
                </a:solidFill>
                <a:effectLst/>
                <a:latin typeface="+mn-lt"/>
                <a:ea typeface="+mn-ea"/>
                <a:cs typeface="+mn-cs"/>
              </a:rPr>
              <a:t>3. khi Nghia bấm đồng ý, thì giao dịch xảy ra </a:t>
            </a:r>
          </a:p>
          <a:p>
            <a:pPr rtl="0" fontAlgn="ctr"/>
            <a:r>
              <a:rPr lang="vi-VN" sz="1200" kern="1200" dirty="0">
                <a:solidFill>
                  <a:schemeClr val="tx1"/>
                </a:solidFill>
                <a:effectLst/>
                <a:latin typeface="+mn-lt"/>
                <a:ea typeface="+mn-ea"/>
                <a:cs typeface="+mn-cs"/>
              </a:rPr>
              <a:t>4. Giao dịch kết thúc và requester có thể gửi feedback đến cho Nghia </a:t>
            </a:r>
          </a:p>
        </p:txBody>
      </p:sp>
      <p:sp>
        <p:nvSpPr>
          <p:cNvPr id="4" name="Slide Number Placeholder 3"/>
          <p:cNvSpPr>
            <a:spLocks noGrp="1"/>
          </p:cNvSpPr>
          <p:nvPr>
            <p:ph type="sldNum" sz="quarter" idx="5"/>
          </p:nvPr>
        </p:nvSpPr>
        <p:spPr/>
        <p:txBody>
          <a:bodyPr/>
          <a:lstStyle/>
          <a:p>
            <a:fld id="{2A552148-7BEB-0248-88A8-E6F9F4967CE8}" type="slidenum">
              <a:rPr lang="en-US" smtClean="0"/>
              <a:t>23</a:t>
            </a:fld>
            <a:endParaRPr lang="en-US"/>
          </a:p>
        </p:txBody>
      </p:sp>
    </p:spTree>
    <p:extLst>
      <p:ext uri="{BB962C8B-B14F-4D97-AF65-F5344CB8AC3E}">
        <p14:creationId xmlns:p14="http://schemas.microsoft.com/office/powerpoint/2010/main" val="3268091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Trong mỗi transaction tuỳ vào thời điểm khác nhau, sẽ có những status, hay còn gọi là những trạng thái khác nhau</a:t>
            </a:r>
          </a:p>
          <a:p>
            <a:pPr rtl="0" fontAlgn="ctr"/>
            <a:r>
              <a:rPr lang="vi-VN" sz="1200" kern="1200" dirty="0">
                <a:solidFill>
                  <a:schemeClr val="tx1"/>
                </a:solidFill>
                <a:effectLst/>
                <a:latin typeface="+mn-lt"/>
                <a:ea typeface="+mn-ea"/>
                <a:cs typeface="+mn-cs"/>
              </a:rPr>
              <a:t>Pending: Khi người requester gửi yêu cầu đến và đợi được duyệt</a:t>
            </a:r>
          </a:p>
          <a:p>
            <a:pPr rtl="0" fontAlgn="ctr"/>
            <a:r>
              <a:rPr lang="vi-VN" sz="1200" kern="1200" dirty="0">
                <a:solidFill>
                  <a:schemeClr val="tx1"/>
                </a:solidFill>
                <a:effectLst/>
                <a:latin typeface="+mn-lt"/>
                <a:ea typeface="+mn-ea"/>
                <a:cs typeface="+mn-cs"/>
              </a:rPr>
              <a:t>Accepted: khi Supplier đã duyệt, kiểm tra hàng hoá và xác nhận yêu cầu của requester</a:t>
            </a:r>
          </a:p>
          <a:p>
            <a:pPr rtl="0" fontAlgn="ctr"/>
            <a:r>
              <a:rPr lang="vi-VN" sz="1200" kern="1200" dirty="0">
                <a:solidFill>
                  <a:schemeClr val="tx1"/>
                </a:solidFill>
                <a:effectLst/>
                <a:latin typeface="+mn-lt"/>
                <a:ea typeface="+mn-ea"/>
                <a:cs typeface="+mn-cs"/>
              </a:rPr>
              <a:t>Delivering: khi vật liệu được supplier bắt đầu vận chuyển</a:t>
            </a:r>
          </a:p>
          <a:p>
            <a:pPr rtl="0" fontAlgn="ctr"/>
            <a:r>
              <a:rPr lang="vi-VN" sz="1200" kern="1200" dirty="0">
                <a:solidFill>
                  <a:schemeClr val="tx1"/>
                </a:solidFill>
                <a:effectLst/>
                <a:latin typeface="+mn-lt"/>
                <a:ea typeface="+mn-ea"/>
                <a:cs typeface="+mn-cs"/>
              </a:rPr>
              <a:t>Finished: Requester nhận được nguyên vận liệu </a:t>
            </a:r>
          </a:p>
          <a:p>
            <a:pPr rtl="0" fontAlgn="ctr"/>
            <a:r>
              <a:rPr lang="vi-VN" sz="1200" kern="1200" dirty="0">
                <a:solidFill>
                  <a:schemeClr val="tx1"/>
                </a:solidFill>
                <a:effectLst/>
                <a:latin typeface="+mn-lt"/>
                <a:ea typeface="+mn-ea"/>
                <a:cs typeface="+mn-cs"/>
              </a:rPr>
              <a:t>[Demo material flow còn lại]</a:t>
            </a: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24</a:t>
            </a:fld>
            <a:endParaRPr lang="en-US"/>
          </a:p>
        </p:txBody>
      </p:sp>
    </p:spTree>
    <p:extLst>
      <p:ext uri="{BB962C8B-B14F-4D97-AF65-F5344CB8AC3E}">
        <p14:creationId xmlns:p14="http://schemas.microsoft.com/office/powerpoint/2010/main" val="3669014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Kính</a:t>
            </a:r>
            <a:r>
              <a:rPr lang="en-US" dirty="0"/>
              <a:t> </a:t>
            </a:r>
            <a:r>
              <a:rPr lang="en-US" dirty="0" err="1"/>
              <a:t>chào</a:t>
            </a:r>
            <a:r>
              <a:rPr lang="en-US" dirty="0"/>
              <a:t> </a:t>
            </a:r>
            <a:r>
              <a:rPr lang="en-US" dirty="0" err="1"/>
              <a:t>quý</a:t>
            </a:r>
            <a:r>
              <a:rPr lang="en-US" dirty="0"/>
              <a:t> </a:t>
            </a:r>
            <a:r>
              <a:rPr lang="en-US" dirty="0" err="1"/>
              <a:t>hội</a:t>
            </a:r>
            <a:r>
              <a:rPr lang="en-US" dirty="0"/>
              <a:t> </a:t>
            </a:r>
            <a:r>
              <a:rPr lang="en-US" dirty="0" err="1"/>
              <a:t>đồng</a:t>
            </a:r>
            <a:r>
              <a:rPr lang="en-US" dirty="0"/>
              <a:t>, </a:t>
            </a:r>
            <a:r>
              <a:rPr lang="en-US" dirty="0" err="1"/>
              <a:t>tôi</a:t>
            </a:r>
            <a:r>
              <a:rPr lang="en-US" dirty="0"/>
              <a:t> </a:t>
            </a:r>
            <a:r>
              <a:rPr lang="en-US" dirty="0" err="1"/>
              <a:t>là</a:t>
            </a:r>
            <a:r>
              <a:rPr lang="en-US" dirty="0"/>
              <a:t> </a:t>
            </a:r>
            <a:r>
              <a:rPr lang="en-US" dirty="0" err="1"/>
              <a:t>Kiệt</a:t>
            </a:r>
            <a:r>
              <a:rPr lang="en-US" dirty="0"/>
              <a:t>.</a:t>
            </a:r>
            <a:br>
              <a:rPr lang="en-US" dirty="0"/>
            </a:br>
            <a:r>
              <a:rPr lang="en-US" dirty="0"/>
              <a:t>Sau </a:t>
            </a:r>
            <a:r>
              <a:rPr lang="en-US" dirty="0" err="1"/>
              <a:t>khi</a:t>
            </a:r>
            <a:r>
              <a:rPr lang="en-US" dirty="0"/>
              <a:t> </a:t>
            </a:r>
            <a:r>
              <a:rPr lang="en-US" dirty="0" err="1"/>
              <a:t>kết</a:t>
            </a:r>
            <a:r>
              <a:rPr lang="en-US" dirty="0"/>
              <a:t> </a:t>
            </a:r>
            <a:r>
              <a:rPr lang="en-US" dirty="0" err="1"/>
              <a:t>thúc</a:t>
            </a:r>
            <a:r>
              <a:rPr lang="en-US" dirty="0"/>
              <a:t> </a:t>
            </a:r>
            <a:r>
              <a:rPr lang="en-US" dirty="0" err="1"/>
              <a:t>phần</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tôi</a:t>
            </a:r>
            <a:r>
              <a:rPr lang="en-US" dirty="0"/>
              <a:t> </a:t>
            </a:r>
            <a:r>
              <a:rPr lang="en-US" dirty="0" err="1"/>
              <a:t>xin</a:t>
            </a:r>
            <a:r>
              <a:rPr lang="en-US" dirty="0"/>
              <a:t> </a:t>
            </a:r>
            <a:r>
              <a:rPr lang="en-US" dirty="0" err="1"/>
              <a:t>chuyển</a:t>
            </a:r>
            <a:r>
              <a:rPr lang="en-US" dirty="0"/>
              <a:t> sang demo </a:t>
            </a:r>
            <a:r>
              <a:rPr lang="en-US" dirty="0" err="1"/>
              <a:t>chức</a:t>
            </a:r>
            <a:r>
              <a:rPr lang="en-US" dirty="0"/>
              <a:t> </a:t>
            </a:r>
            <a:r>
              <a:rPr lang="en-US" dirty="0" err="1"/>
              <a:t>năng</a:t>
            </a:r>
            <a:r>
              <a:rPr lang="en-US" dirty="0"/>
              <a:t> </a:t>
            </a:r>
            <a:r>
              <a:rPr lang="en-US" dirty="0" err="1"/>
              <a:t>của</a:t>
            </a:r>
            <a:r>
              <a:rPr lang="en-US" dirty="0"/>
              <a:t> admin</a:t>
            </a:r>
          </a:p>
        </p:txBody>
      </p:sp>
      <p:sp>
        <p:nvSpPr>
          <p:cNvPr id="4" name="Slide Number Placeholder 3"/>
          <p:cNvSpPr>
            <a:spLocks noGrp="1"/>
          </p:cNvSpPr>
          <p:nvPr>
            <p:ph type="sldNum" sz="quarter" idx="10"/>
          </p:nvPr>
        </p:nvSpPr>
        <p:spPr/>
        <p:txBody>
          <a:bodyPr/>
          <a:lstStyle/>
          <a:p>
            <a:fld id="{2A552148-7BEB-0248-88A8-E6F9F4967CE8}" type="slidenum">
              <a:rPr lang="en-US" smtClean="0"/>
              <a:t>25</a:t>
            </a:fld>
            <a:endParaRPr lang="en-US"/>
          </a:p>
        </p:txBody>
      </p:sp>
    </p:spTree>
    <p:extLst>
      <p:ext uri="{BB962C8B-B14F-4D97-AF65-F5344CB8AC3E}">
        <p14:creationId xmlns:p14="http://schemas.microsoft.com/office/powerpoint/2010/main" val="2934911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vi-VN" sz="1200" kern="1200" dirty="0">
                <a:solidFill>
                  <a:schemeClr val="tx1"/>
                </a:solidFill>
                <a:effectLst/>
                <a:latin typeface="+mn-lt"/>
                <a:ea typeface="+mn-ea"/>
                <a:cs typeface="+mn-cs"/>
              </a:rPr>
              <a:t>Đầu tiên, hệ thống cho người quản lý hệ thống </a:t>
            </a:r>
            <a:r>
              <a:rPr lang="vi-VN" sz="1200" b="1" kern="1200" dirty="0">
                <a:solidFill>
                  <a:schemeClr val="tx1"/>
                </a:solidFill>
                <a:effectLst/>
                <a:latin typeface="+mn-lt"/>
                <a:ea typeface="+mn-ea"/>
                <a:cs typeface="+mn-cs"/>
              </a:rPr>
              <a:t>cái nhìn tổng thể toàn bộ hoạt động của hệ thống</a:t>
            </a:r>
            <a:r>
              <a:rPr lang="vi-VN" sz="1200" kern="1200" baseline="0" dirty="0">
                <a:solidFill>
                  <a:schemeClr val="tx1"/>
                </a:solidFill>
                <a:effectLst/>
                <a:latin typeface="+mn-lt"/>
                <a:ea typeface="+mn-ea"/>
                <a:cs typeface="+mn-cs"/>
              </a:rPr>
              <a:t> thông qua:</a:t>
            </a:r>
            <a:endParaRPr lang="vi-V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1. Các thống kê, biểu đồ về những giao dịch đã và đang diễn ra</a:t>
            </a:r>
          </a:p>
          <a:p>
            <a:pPr marL="0" marR="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2. Các tác vụ cần admin thực hiện như</a:t>
            </a:r>
            <a:r>
              <a:rPr lang="vi-VN" sz="1200" kern="1200" baseline="0" dirty="0">
                <a:solidFill>
                  <a:schemeClr val="tx1"/>
                </a:solidFill>
                <a:effectLst/>
                <a:latin typeface="+mn-lt"/>
                <a:ea typeface="+mn-ea"/>
                <a:cs typeface="+mn-cs"/>
              </a:rPr>
              <a:t> là kiểm duyệt người dùng và báo cáo vi phạm</a:t>
            </a:r>
            <a:endParaRPr lang="vi-VN" sz="1200" kern="1200" dirty="0">
              <a:solidFill>
                <a:schemeClr val="tx1"/>
              </a:solidFill>
              <a:effectLst/>
              <a:latin typeface="+mn-lt"/>
              <a:ea typeface="+mn-ea"/>
              <a:cs typeface="+mn-cs"/>
            </a:endParaRPr>
          </a:p>
          <a:p>
            <a:pPr marL="171450" indent="-171450">
              <a:buFont typeface="Arial" charset="0"/>
              <a:buChar char="•"/>
            </a:pPr>
            <a:r>
              <a:rPr lang="vi-VN" sz="1200" kern="1200" dirty="0">
                <a:solidFill>
                  <a:schemeClr val="tx1"/>
                </a:solidFill>
                <a:effectLst/>
                <a:latin typeface="+mn-lt"/>
                <a:ea typeface="+mn-ea"/>
                <a:cs typeface="+mn-cs"/>
              </a:rPr>
              <a:t>Thứ 2,</a:t>
            </a:r>
            <a:r>
              <a:rPr lang="vi-VN" sz="1200" kern="1200" baseline="0" dirty="0">
                <a:solidFill>
                  <a:schemeClr val="tx1"/>
                </a:solidFill>
                <a:effectLst/>
                <a:latin typeface="+mn-lt"/>
                <a:ea typeface="+mn-ea"/>
                <a:cs typeface="+mn-cs"/>
              </a:rPr>
              <a:t> admin </a:t>
            </a:r>
            <a:r>
              <a:rPr lang="vi-VN" sz="1200" kern="1200" dirty="0">
                <a:solidFill>
                  <a:schemeClr val="tx1"/>
                </a:solidFill>
                <a:effectLst/>
                <a:latin typeface="+mn-lt"/>
                <a:ea typeface="+mn-ea"/>
                <a:cs typeface="+mn-cs"/>
              </a:rPr>
              <a:t>quản lý các danh mục </a:t>
            </a:r>
            <a:r>
              <a:rPr lang="vi-VN" sz="1200" b="1" kern="1200" dirty="0">
                <a:solidFill>
                  <a:schemeClr val="tx1"/>
                </a:solidFill>
                <a:effectLst/>
                <a:latin typeface="+mn-lt"/>
                <a:ea typeface="+mn-ea"/>
                <a:cs typeface="+mn-cs"/>
              </a:rPr>
              <a:t>cốt lõi</a:t>
            </a:r>
            <a:r>
              <a:rPr lang="vi-VN" sz="1200" kern="1200" dirty="0">
                <a:solidFill>
                  <a:schemeClr val="tx1"/>
                </a:solidFill>
                <a:effectLst/>
                <a:latin typeface="+mn-lt"/>
                <a:ea typeface="+mn-ea"/>
                <a:cs typeface="+mn-cs"/>
              </a:rPr>
              <a:t> của hệ thống như là:</a:t>
            </a:r>
          </a:p>
          <a:p>
            <a:r>
              <a:rPr lang="vi-VN" sz="1200" kern="1200" dirty="0">
                <a:solidFill>
                  <a:schemeClr val="tx1"/>
                </a:solidFill>
                <a:effectLst/>
                <a:latin typeface="+mn-lt"/>
                <a:ea typeface="+mn-ea"/>
                <a:cs typeface="+mn-cs"/>
              </a:rPr>
              <a:t>Ngoài ra, admin</a:t>
            </a:r>
            <a:r>
              <a:rPr lang="vi-VN" sz="1200" kern="1200" baseline="0" dirty="0">
                <a:solidFill>
                  <a:schemeClr val="tx1"/>
                </a:solidFill>
                <a:effectLst/>
                <a:latin typeface="+mn-lt"/>
                <a:ea typeface="+mn-ea"/>
                <a:cs typeface="+mn-cs"/>
              </a:rPr>
              <a:t> có</a:t>
            </a:r>
            <a:r>
              <a:rPr lang="vi-VN" sz="1200" kern="1200" dirty="0">
                <a:solidFill>
                  <a:schemeClr val="tx1"/>
                </a:solidFill>
                <a:effectLst/>
                <a:latin typeface="+mn-lt"/>
                <a:ea typeface="+mn-ea"/>
                <a:cs typeface="+mn-cs"/>
              </a:rPr>
              <a:t> khả năng </a:t>
            </a:r>
            <a:r>
              <a:rPr lang="vi-VN" sz="1200" b="1" kern="1200" dirty="0">
                <a:solidFill>
                  <a:schemeClr val="tx1">
                    <a:lumMod val="65000"/>
                    <a:lumOff val="35000"/>
                  </a:schemeClr>
                </a:solidFill>
                <a:effectLst/>
                <a:latin typeface="+mn-lt"/>
                <a:ea typeface="+mn-ea"/>
                <a:cs typeface="+mn-cs"/>
              </a:rPr>
              <a:t>chứng thự</a:t>
            </a:r>
            <a:r>
              <a:rPr lang="vi-VN" sz="1200" b="1" kern="1200" dirty="0">
                <a:solidFill>
                  <a:schemeClr val="tx1"/>
                </a:solidFill>
                <a:effectLst/>
                <a:latin typeface="+mn-lt"/>
                <a:ea typeface="+mn-ea"/>
                <a:cs typeface="+mn-cs"/>
              </a:rPr>
              <a:t>c </a:t>
            </a:r>
            <a:r>
              <a:rPr lang="vi-VN" sz="1200" kern="1200" dirty="0">
                <a:solidFill>
                  <a:schemeClr val="tx1"/>
                </a:solidFill>
                <a:effectLst/>
                <a:latin typeface="+mn-lt"/>
                <a:ea typeface="+mn-ea"/>
                <a:cs typeface="+mn-cs"/>
              </a:rPr>
              <a:t>các thông tin nhạy cảm của nhà thầu</a:t>
            </a:r>
          </a:p>
          <a:p>
            <a:r>
              <a:rPr lang="en-US" dirty="0"/>
              <a:t>[DEMO admin script]</a:t>
            </a:r>
          </a:p>
          <a:p>
            <a:r>
              <a:rPr lang="en-US" dirty="0" err="1"/>
              <a:t>Trong</a:t>
            </a:r>
            <a:r>
              <a:rPr lang="en-US" dirty="0"/>
              <a:t> </a:t>
            </a:r>
            <a:r>
              <a:rPr lang="en-US" dirty="0" err="1"/>
              <a:t>giả</a:t>
            </a:r>
            <a:r>
              <a:rPr lang="en-US" dirty="0"/>
              <a:t> </a:t>
            </a:r>
            <a:r>
              <a:rPr lang="en-US" dirty="0" err="1"/>
              <a:t>định</a:t>
            </a:r>
            <a:r>
              <a:rPr lang="en-US" dirty="0"/>
              <a:t>,</a:t>
            </a:r>
            <a:r>
              <a:rPr lang="en-US" baseline="0" dirty="0"/>
              <a:t> </a:t>
            </a:r>
            <a:r>
              <a:rPr lang="en-US" baseline="0" dirty="0" err="1"/>
              <a:t>tôi</a:t>
            </a:r>
            <a:r>
              <a:rPr lang="en-US" baseline="0" dirty="0"/>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26</a:t>
            </a:fld>
            <a:endParaRPr lang="en-US"/>
          </a:p>
        </p:txBody>
      </p:sp>
    </p:spTree>
    <p:extLst>
      <p:ext uri="{BB962C8B-B14F-4D97-AF65-F5344CB8AC3E}">
        <p14:creationId xmlns:p14="http://schemas.microsoft.com/office/powerpoint/2010/main" val="3965663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552148-7BEB-0248-88A8-E6F9F4967CE8}" type="slidenum">
              <a:rPr lang="en-US" smtClean="0"/>
              <a:t>27</a:t>
            </a:fld>
            <a:endParaRPr lang="en-US"/>
          </a:p>
        </p:txBody>
      </p:sp>
    </p:spTree>
    <p:extLst>
      <p:ext uri="{BB962C8B-B14F-4D97-AF65-F5344CB8AC3E}">
        <p14:creationId xmlns:p14="http://schemas.microsoft.com/office/powerpoint/2010/main" val="701829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Giá</a:t>
            </a:r>
            <a:r>
              <a:rPr lang="en-US" dirty="0"/>
              <a:t> </a:t>
            </a:r>
            <a:r>
              <a:rPr lang="en-US" dirty="0" err="1"/>
              <a:t>trị</a:t>
            </a:r>
            <a:r>
              <a:rPr lang="en-US" dirty="0"/>
              <a:t> </a:t>
            </a:r>
            <a:r>
              <a:rPr lang="en-US" dirty="0" err="1"/>
              <a:t>mang</a:t>
            </a:r>
            <a:r>
              <a:rPr lang="en-US" dirty="0"/>
              <a:t> </a:t>
            </a:r>
            <a:r>
              <a:rPr lang="en-US" dirty="0" err="1"/>
              <a:t>lại</a:t>
            </a:r>
            <a:r>
              <a:rPr lang="en-US" dirty="0"/>
              <a:t> :</a:t>
            </a:r>
          </a:p>
          <a:p>
            <a:pPr marL="228600" indent="-228600">
              <a:buAutoNum type="arabicPeriod"/>
            </a:pPr>
            <a:r>
              <a:rPr lang="en-US" dirty="0" err="1"/>
              <a:t>Tiết</a:t>
            </a:r>
            <a:r>
              <a:rPr lang="en-US" dirty="0"/>
              <a:t> </a:t>
            </a:r>
            <a:r>
              <a:rPr lang="en-US" dirty="0" err="1"/>
              <a:t>kiệm</a:t>
            </a:r>
            <a:r>
              <a:rPr lang="en-US" dirty="0"/>
              <a:t> </a:t>
            </a:r>
            <a:r>
              <a:rPr lang="en-US" dirty="0" err="1"/>
              <a:t>thời</a:t>
            </a:r>
            <a:r>
              <a:rPr lang="en-US" dirty="0"/>
              <a:t> </a:t>
            </a:r>
            <a:r>
              <a:rPr lang="en-US" dirty="0" err="1"/>
              <a:t>gian</a:t>
            </a:r>
            <a:endParaRPr lang="en-US" dirty="0"/>
          </a:p>
          <a:p>
            <a:pPr marL="228600" indent="-228600">
              <a:buAutoNum type="arabicPeriod"/>
            </a:pPr>
            <a:r>
              <a:rPr lang="en-US" dirty="0" err="1"/>
              <a:t>Quản</a:t>
            </a:r>
            <a:r>
              <a:rPr lang="en-US" dirty="0"/>
              <a:t> </a:t>
            </a:r>
            <a:r>
              <a:rPr lang="en-US" dirty="0" err="1"/>
              <a:t>lý</a:t>
            </a:r>
            <a:r>
              <a:rPr lang="en-US" dirty="0"/>
              <a:t> </a:t>
            </a:r>
            <a:r>
              <a:rPr lang="en-US" dirty="0" err="1"/>
              <a:t>tập</a:t>
            </a:r>
            <a:r>
              <a:rPr lang="en-US" dirty="0"/>
              <a:t> </a:t>
            </a:r>
            <a:r>
              <a:rPr lang="en-US" dirty="0" err="1"/>
              <a:t>trung</a:t>
            </a:r>
            <a:endParaRPr lang="en-US" dirty="0"/>
          </a:p>
          <a:p>
            <a:pPr marL="228600" indent="-228600">
              <a:buAutoNum type="arabicPeriod"/>
            </a:pPr>
            <a:r>
              <a:rPr lang="en-US" dirty="0"/>
              <a:t>Linh </a:t>
            </a:r>
            <a:r>
              <a:rPr lang="en-US" dirty="0" err="1"/>
              <a:t>hoạt</a:t>
            </a:r>
            <a:r>
              <a:rPr lang="en-US" dirty="0"/>
              <a:t>:</a:t>
            </a:r>
            <a:r>
              <a:rPr lang="en-US" baseline="0" dirty="0"/>
              <a:t> </a:t>
            </a:r>
            <a:r>
              <a:rPr lang="en-US" baseline="0" dirty="0" err="1"/>
              <a:t>người</a:t>
            </a:r>
            <a:r>
              <a:rPr lang="en-US" baseline="0" dirty="0"/>
              <a:t> </a:t>
            </a:r>
            <a:r>
              <a:rPr lang="en-US" baseline="0" dirty="0" err="1"/>
              <a:t>dùng</a:t>
            </a:r>
            <a:r>
              <a:rPr lang="en-US" baseline="0" dirty="0"/>
              <a:t> </a:t>
            </a:r>
            <a:r>
              <a:rPr lang="en-US" baseline="0" dirty="0" err="1"/>
              <a:t>có</a:t>
            </a:r>
            <a:r>
              <a:rPr lang="en-US" baseline="0" dirty="0"/>
              <a:t> </a:t>
            </a:r>
            <a:r>
              <a:rPr lang="en-US" baseline="0" dirty="0" err="1"/>
              <a:t>thể</a:t>
            </a:r>
            <a:r>
              <a:rPr lang="en-US" baseline="0" dirty="0"/>
              <a:t> </a:t>
            </a:r>
            <a:r>
              <a:rPr lang="en-US" baseline="0" dirty="0" err="1"/>
              <a:t>truy</a:t>
            </a:r>
            <a:r>
              <a:rPr lang="en-US" baseline="0" dirty="0"/>
              <a:t> </a:t>
            </a:r>
            <a:r>
              <a:rPr lang="en-US" baseline="0" dirty="0" err="1"/>
              <a:t>cập</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bằng</a:t>
            </a:r>
            <a:r>
              <a:rPr lang="en-US" baseline="0" dirty="0"/>
              <a:t> </a:t>
            </a:r>
            <a:r>
              <a:rPr lang="en-US" baseline="0" dirty="0" err="1"/>
              <a:t>cả</a:t>
            </a:r>
            <a:r>
              <a:rPr lang="en-US" baseline="0" dirty="0"/>
              <a:t> web </a:t>
            </a:r>
            <a:r>
              <a:rPr lang="en-US" baseline="0" dirty="0" err="1"/>
              <a:t>và</a:t>
            </a:r>
            <a:r>
              <a:rPr lang="en-US" baseline="0" dirty="0"/>
              <a:t> mobile</a:t>
            </a:r>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28</a:t>
            </a:fld>
            <a:endParaRPr lang="en-US"/>
          </a:p>
        </p:txBody>
      </p:sp>
    </p:spTree>
    <p:extLst>
      <p:ext uri="{BB962C8B-B14F-4D97-AF65-F5344CB8AC3E}">
        <p14:creationId xmlns:p14="http://schemas.microsoft.com/office/powerpoint/2010/main" val="272625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a:t>
            </a:r>
            <a:r>
              <a:rPr lang="en-US" dirty="0" err="1"/>
              <a:t>không</a:t>
            </a:r>
            <a:r>
              <a:rPr lang="en-US" dirty="0"/>
              <a:t> </a:t>
            </a:r>
            <a:r>
              <a:rPr lang="en-US" dirty="0" err="1"/>
              <a:t>đáp</a:t>
            </a:r>
            <a:r>
              <a:rPr lang="en-US" dirty="0"/>
              <a:t> </a:t>
            </a:r>
            <a:r>
              <a:rPr lang="en-US" dirty="0" err="1"/>
              <a:t>ứng</a:t>
            </a:r>
            <a:r>
              <a:rPr lang="en-US" dirty="0"/>
              <a:t> </a:t>
            </a:r>
            <a:r>
              <a:rPr lang="en-US" dirty="0" err="1"/>
              <a:t>được</a:t>
            </a:r>
            <a:r>
              <a:rPr lang="en-US" dirty="0"/>
              <a:t> </a:t>
            </a:r>
            <a:r>
              <a:rPr lang="en-US" dirty="0" err="1"/>
              <a:t>tất</a:t>
            </a:r>
            <a:r>
              <a:rPr lang="en-US" dirty="0"/>
              <a:t> </a:t>
            </a:r>
            <a:r>
              <a:rPr lang="en-US" dirty="0" err="1"/>
              <a:t>cả</a:t>
            </a:r>
            <a:r>
              <a:rPr lang="en-US" dirty="0"/>
              <a:t> </a:t>
            </a:r>
            <a:r>
              <a:rPr lang="en-US" dirty="0" err="1"/>
              <a:t>mọi</a:t>
            </a:r>
            <a:r>
              <a:rPr lang="en-US" dirty="0"/>
              <a:t> </a:t>
            </a:r>
            <a:r>
              <a:rPr lang="en-US" dirty="0" err="1"/>
              <a:t>nhu</a:t>
            </a:r>
            <a:r>
              <a:rPr lang="en-US" dirty="0"/>
              <a:t> </a:t>
            </a:r>
            <a:r>
              <a:rPr lang="en-US" dirty="0" err="1"/>
              <a:t>cầu</a:t>
            </a:r>
            <a:r>
              <a:rPr lang="en-US" dirty="0"/>
              <a:t> </a:t>
            </a:r>
            <a:r>
              <a:rPr lang="en-US" dirty="0" err="1"/>
              <a:t>phức</a:t>
            </a:r>
            <a:r>
              <a:rPr lang="en-US" dirty="0"/>
              <a:t> </a:t>
            </a:r>
            <a:r>
              <a:rPr lang="en-US" dirty="0" err="1"/>
              <a:t>tạp</a:t>
            </a:r>
            <a:r>
              <a:rPr lang="en-US" dirty="0"/>
              <a:t> </a:t>
            </a:r>
            <a:r>
              <a:rPr lang="en-US" dirty="0" err="1"/>
              <a:t>trong</a:t>
            </a:r>
            <a:r>
              <a:rPr lang="en-US" dirty="0"/>
              <a:t> </a:t>
            </a:r>
            <a:r>
              <a:rPr lang="en-US" dirty="0" err="1"/>
              <a:t>mô</a:t>
            </a:r>
            <a:r>
              <a:rPr lang="en-US" dirty="0"/>
              <a:t> </a:t>
            </a:r>
            <a:r>
              <a:rPr lang="en-US" dirty="0" err="1"/>
              <a:t>hình</a:t>
            </a:r>
            <a:r>
              <a:rPr lang="en-US" dirty="0"/>
              <a:t> </a:t>
            </a:r>
            <a:r>
              <a:rPr lang="en-US" dirty="0" err="1"/>
              <a:t>kinh</a:t>
            </a:r>
            <a:r>
              <a:rPr lang="en-US" dirty="0"/>
              <a:t> </a:t>
            </a:r>
            <a:r>
              <a:rPr lang="en-US" dirty="0" err="1"/>
              <a:t>doanh</a:t>
            </a:r>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29</a:t>
            </a:fld>
            <a:endParaRPr lang="en-US"/>
          </a:p>
        </p:txBody>
      </p:sp>
    </p:spTree>
    <p:extLst>
      <p:ext uri="{BB962C8B-B14F-4D97-AF65-F5344CB8AC3E}">
        <p14:creationId xmlns:p14="http://schemas.microsoft.com/office/powerpoint/2010/main" val="2266980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a:t>Cung</a:t>
            </a:r>
            <a:r>
              <a:rPr lang="en-US" dirty="0"/>
              <a:t> </a:t>
            </a:r>
            <a:r>
              <a:rPr lang="en-US" dirty="0" err="1"/>
              <a:t>cấp</a:t>
            </a:r>
            <a:r>
              <a:rPr lang="en-US" dirty="0"/>
              <a:t> </a:t>
            </a:r>
            <a:r>
              <a:rPr lang="en-US" dirty="0" err="1"/>
              <a:t>các</a:t>
            </a:r>
            <a:r>
              <a:rPr lang="en-US" dirty="0"/>
              <a:t> model </a:t>
            </a:r>
            <a:r>
              <a:rPr lang="en-US" dirty="0" err="1"/>
              <a:t>gợi</a:t>
            </a:r>
            <a:r>
              <a:rPr lang="en-US" dirty="0"/>
              <a:t> </a:t>
            </a:r>
            <a:r>
              <a:rPr lang="en-US" dirty="0" err="1"/>
              <a:t>ý</a:t>
            </a:r>
            <a:r>
              <a:rPr lang="en-US" dirty="0"/>
              <a:t> </a:t>
            </a:r>
            <a:r>
              <a:rPr lang="en-US" dirty="0" err="1"/>
              <a:t>giá</a:t>
            </a:r>
            <a:r>
              <a:rPr lang="en-US" dirty="0"/>
              <a:t> </a:t>
            </a:r>
            <a:r>
              <a:rPr lang="en-US" dirty="0" err="1"/>
              <a:t>cho</a:t>
            </a:r>
            <a:r>
              <a:rPr lang="en-US" dirty="0"/>
              <a:t> </a:t>
            </a:r>
            <a:r>
              <a:rPr lang="en-US" dirty="0" err="1"/>
              <a:t>từng</a:t>
            </a:r>
            <a:r>
              <a:rPr lang="en-US" dirty="0"/>
              <a:t> </a:t>
            </a:r>
            <a:r>
              <a:rPr lang="en-US" dirty="0" err="1"/>
              <a:t>loại</a:t>
            </a:r>
            <a:r>
              <a:rPr lang="en-US" dirty="0"/>
              <a:t> </a:t>
            </a:r>
            <a:r>
              <a:rPr lang="en-US" dirty="0" err="1"/>
              <a:t>thiết</a:t>
            </a:r>
            <a:r>
              <a:rPr lang="en-US" dirty="0"/>
              <a:t> </a:t>
            </a:r>
            <a:r>
              <a:rPr lang="en-US" dirty="0" err="1"/>
              <a:t>bị</a:t>
            </a:r>
            <a:r>
              <a:rPr lang="en-US" dirty="0"/>
              <a:t> </a:t>
            </a:r>
          </a:p>
          <a:p>
            <a:pPr marL="171450" indent="-171450">
              <a:buFont typeface="Arial" charset="0"/>
              <a:buChar char="•"/>
            </a:pPr>
            <a:r>
              <a:rPr lang="en-US" dirty="0" err="1"/>
              <a:t>Hỗ</a:t>
            </a:r>
            <a:r>
              <a:rPr lang="en-US" dirty="0"/>
              <a:t> </a:t>
            </a:r>
            <a:r>
              <a:rPr lang="en-US" dirty="0" err="1"/>
              <a:t>trợ</a:t>
            </a:r>
            <a:r>
              <a:rPr lang="en-US" dirty="0"/>
              <a:t> </a:t>
            </a:r>
            <a:r>
              <a:rPr lang="en-US" dirty="0" err="1"/>
              <a:t>đồng</a:t>
            </a:r>
            <a:r>
              <a:rPr lang="en-US" dirty="0"/>
              <a:t> </a:t>
            </a:r>
            <a:r>
              <a:rPr lang="en-US" dirty="0" err="1"/>
              <a:t>bộ</a:t>
            </a:r>
            <a:r>
              <a:rPr lang="en-US" dirty="0"/>
              <a:t> </a:t>
            </a:r>
            <a:r>
              <a:rPr lang="en-US" dirty="0" err="1"/>
              <a:t>hoá</a:t>
            </a:r>
            <a:r>
              <a:rPr lang="en-US" dirty="0"/>
              <a:t> </a:t>
            </a:r>
            <a:r>
              <a:rPr lang="en-US" dirty="0" err="1"/>
              <a:t>giỏ</a:t>
            </a:r>
            <a:r>
              <a:rPr lang="en-US" dirty="0"/>
              <a:t> </a:t>
            </a:r>
            <a:r>
              <a:rPr lang="en-US" dirty="0" err="1"/>
              <a:t>hàng</a:t>
            </a:r>
            <a:r>
              <a:rPr lang="en-US" dirty="0"/>
              <a:t> </a:t>
            </a:r>
            <a:r>
              <a:rPr lang="en-US" dirty="0" err="1"/>
              <a:t>giữa</a:t>
            </a:r>
            <a:r>
              <a:rPr lang="en-US" dirty="0"/>
              <a:t> </a:t>
            </a:r>
            <a:r>
              <a:rPr lang="en-US" dirty="0" err="1"/>
              <a:t>nhiều</a:t>
            </a:r>
            <a:r>
              <a:rPr lang="en-US" dirty="0"/>
              <a:t> </a:t>
            </a:r>
            <a:r>
              <a:rPr lang="en-US" dirty="0" err="1"/>
              <a:t>thiết</a:t>
            </a:r>
            <a:r>
              <a:rPr lang="en-US" dirty="0"/>
              <a:t> </a:t>
            </a:r>
            <a:r>
              <a:rPr lang="en-US" dirty="0" err="1"/>
              <a:t>bị</a:t>
            </a:r>
            <a:r>
              <a:rPr lang="en-US" dirty="0"/>
              <a:t>: website, mobile</a:t>
            </a:r>
          </a:p>
          <a:p>
            <a:pPr marL="171450" indent="-171450">
              <a:buFont typeface="Arial" charset="0"/>
              <a:buChar char="•"/>
            </a:pPr>
            <a:r>
              <a:rPr lang="en-US" dirty="0" err="1"/>
              <a:t>Hỗ</a:t>
            </a:r>
            <a:r>
              <a:rPr lang="en-US" dirty="0"/>
              <a:t> </a:t>
            </a:r>
            <a:r>
              <a:rPr lang="en-US" dirty="0" err="1"/>
              <a:t>trợ</a:t>
            </a:r>
            <a:r>
              <a:rPr lang="en-US" dirty="0"/>
              <a:t> </a:t>
            </a:r>
            <a:r>
              <a:rPr lang="en-US" dirty="0" err="1"/>
              <a:t>chỉ</a:t>
            </a:r>
            <a:r>
              <a:rPr lang="en-US" dirty="0"/>
              <a:t> </a:t>
            </a:r>
            <a:r>
              <a:rPr lang="en-US" dirty="0" err="1"/>
              <a:t>đường</a:t>
            </a:r>
            <a:r>
              <a:rPr lang="en-US" dirty="0"/>
              <a:t> </a:t>
            </a:r>
            <a:r>
              <a:rPr lang="en-US" dirty="0" err="1"/>
              <a:t>cho</a:t>
            </a:r>
            <a:r>
              <a:rPr lang="en-US" dirty="0"/>
              <a:t> </a:t>
            </a:r>
            <a:r>
              <a:rPr lang="en-US" dirty="0" err="1"/>
              <a:t>vận</a:t>
            </a:r>
            <a:r>
              <a:rPr lang="en-US" dirty="0"/>
              <a:t> </a:t>
            </a:r>
            <a:r>
              <a:rPr lang="en-US" dirty="0" err="1"/>
              <a:t>chuyển</a:t>
            </a:r>
            <a:endParaRPr lang="en-US" dirty="0"/>
          </a:p>
          <a:p>
            <a:pPr marL="171450" indent="-171450">
              <a:buFont typeface="Arial" charset="0"/>
              <a:buChar char="•"/>
            </a:pPr>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31</a:t>
            </a:fld>
            <a:endParaRPr lang="en-US"/>
          </a:p>
        </p:txBody>
      </p:sp>
    </p:spTree>
    <p:extLst>
      <p:ext uri="{BB962C8B-B14F-4D97-AF65-F5344CB8AC3E}">
        <p14:creationId xmlns:p14="http://schemas.microsoft.com/office/powerpoint/2010/main" val="880365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Một trong những vấn đề là người mới ko biết để giá bao nhiêu</a:t>
            </a:r>
          </a:p>
          <a:p>
            <a:pPr rtl="0" fontAlgn="ctr"/>
            <a:r>
              <a:rPr lang="vi-VN" sz="1200" kern="1200" dirty="0">
                <a:solidFill>
                  <a:schemeClr val="tx1"/>
                </a:solidFill>
                <a:effectLst/>
                <a:latin typeface="+mn-lt"/>
                <a:ea typeface="+mn-ea"/>
                <a:cs typeface="+mn-cs"/>
              </a:rPr>
              <a:t>Ng ta co stheer tham khảo bạn bè, mối quan hệ, online</a:t>
            </a:r>
          </a:p>
          <a:p>
            <a:pPr rtl="0" fontAlgn="ctr"/>
            <a:r>
              <a:rPr lang="vi-VN" sz="1200" kern="1200" dirty="0">
                <a:solidFill>
                  <a:schemeClr val="tx1"/>
                </a:solidFill>
                <a:effectLst/>
                <a:latin typeface="+mn-lt"/>
                <a:ea typeface="+mn-ea"/>
                <a:cs typeface="+mn-cs"/>
              </a:rPr>
              <a:t>Hệ thống có đưa ra thêm một chức năng để hỗ trợ </a:t>
            </a:r>
          </a:p>
          <a:p>
            <a:pPr rtl="0" fontAlgn="ctr"/>
            <a:endParaRPr lang="vi-VN" sz="1200" kern="1200" dirty="0">
              <a:solidFill>
                <a:schemeClr val="tx1"/>
              </a:solidFill>
              <a:effectLst/>
              <a:latin typeface="+mn-lt"/>
              <a:ea typeface="+mn-ea"/>
              <a:cs typeface="+mn-cs"/>
            </a:endParaRP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34</a:t>
            </a:fld>
            <a:endParaRPr lang="en-US"/>
          </a:p>
        </p:txBody>
      </p:sp>
    </p:spTree>
    <p:extLst>
      <p:ext uri="{BB962C8B-B14F-4D97-AF65-F5344CB8AC3E}">
        <p14:creationId xmlns:p14="http://schemas.microsoft.com/office/powerpoint/2010/main" val="2951063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buFont typeface="Arial" panose="020B0604020202020204" pitchFamily="34" charset="0"/>
              <a:buChar char="•"/>
            </a:pPr>
            <a:r>
              <a:rPr lang="vi-VN" sz="1200" kern="1200" dirty="0">
                <a:solidFill>
                  <a:schemeClr val="tx1"/>
                </a:solidFill>
                <a:effectLst/>
                <a:latin typeface="+mn-lt"/>
                <a:ea typeface="+mn-ea"/>
                <a:cs typeface="+mn-cs"/>
              </a:rPr>
              <a:t>Mỗi loại thiết bị có 1 tập additional fields riêng, khác nhau về bản chất</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vi-VN" sz="1200" kern="1200" dirty="0">
                <a:solidFill>
                  <a:schemeClr val="tx1"/>
                </a:solidFill>
                <a:effectLst/>
                <a:latin typeface="+mn-lt"/>
                <a:ea typeface="+mn-ea"/>
                <a:cs typeface="+mn-cs"/>
              </a:rPr>
              <a:t>Loại thiết bị không thể sử dụng như input vì chỉ có giá trị để phân loại, ko phải để định lượng</a:t>
            </a:r>
          </a:p>
          <a:p>
            <a:pPr rtl="0" fontAlgn="ctr"/>
            <a:r>
              <a:rPr lang="vi-VN" sz="1200" kern="1200" dirty="0">
                <a:solidFill>
                  <a:schemeClr val="tx1"/>
                </a:solidFill>
                <a:effectLst/>
                <a:latin typeface="+mn-lt"/>
                <a:ea typeface="+mn-ea"/>
                <a:cs typeface="+mn-cs"/>
              </a:rPr>
              <a:t>-&gt; mỗi loại thiết bị sẽ là 1 model </a:t>
            </a: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35</a:t>
            </a:fld>
            <a:endParaRPr lang="en-US"/>
          </a:p>
        </p:txBody>
      </p:sp>
    </p:spTree>
    <p:extLst>
      <p:ext uri="{BB962C8B-B14F-4D97-AF65-F5344CB8AC3E}">
        <p14:creationId xmlns:p14="http://schemas.microsoft.com/office/powerpoint/2010/main" val="3036150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3</a:t>
            </a:fld>
            <a:endParaRPr lang="en-US"/>
          </a:p>
        </p:txBody>
      </p:sp>
    </p:spTree>
    <p:extLst>
      <p:ext uri="{BB962C8B-B14F-4D97-AF65-F5344CB8AC3E}">
        <p14:creationId xmlns:p14="http://schemas.microsoft.com/office/powerpoint/2010/main" val="3981210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Thuật toán sử dụng : Linear Regression</a:t>
            </a:r>
          </a:p>
          <a:p>
            <a:pPr rtl="0" fontAlgn="ctr"/>
            <a:endParaRPr lang="vi-VN" sz="1200" kern="1200" dirty="0">
              <a:solidFill>
                <a:schemeClr val="tx1"/>
              </a:solidFill>
              <a:effectLst/>
              <a:latin typeface="+mn-lt"/>
              <a:ea typeface="+mn-ea"/>
              <a:cs typeface="+mn-cs"/>
            </a:endParaRPr>
          </a:p>
          <a:p>
            <a:pPr rtl="0" fontAlgn="ctr"/>
            <a:r>
              <a:rPr lang="vi-VN" sz="1200" kern="1200" dirty="0">
                <a:solidFill>
                  <a:schemeClr val="tx1"/>
                </a:solidFill>
                <a:effectLst/>
                <a:latin typeface="+mn-lt"/>
                <a:ea typeface="+mn-ea"/>
                <a:cs typeface="+mn-cs"/>
              </a:rPr>
              <a:t>Cơ bản là tìm đường thẳng hợp lý nhất trong tập hợp các điểm</a:t>
            </a:r>
          </a:p>
          <a:p>
            <a:pPr rtl="0" fontAlgn="ctr"/>
            <a:r>
              <a:rPr lang="vi-VN" sz="1200" kern="1200" dirty="0">
                <a:solidFill>
                  <a:schemeClr val="tx1"/>
                </a:solidFill>
                <a:effectLst/>
                <a:latin typeface="+mn-lt"/>
                <a:ea typeface="+mn-ea"/>
                <a:cs typeface="+mn-cs"/>
              </a:rPr>
              <a:t>Lợi ích:</a:t>
            </a:r>
          </a:p>
          <a:p>
            <a:pPr marL="171450" indent="-171450" rtl="0" fontAlgn="ctr">
              <a:buFont typeface="Arial" panose="020B0604020202020204" pitchFamily="34" charset="0"/>
              <a:buChar char="•"/>
            </a:pPr>
            <a:r>
              <a:rPr lang="vi-VN" sz="1200" kern="1200" dirty="0">
                <a:solidFill>
                  <a:schemeClr val="tx1"/>
                </a:solidFill>
                <a:effectLst/>
                <a:latin typeface="+mn-lt"/>
                <a:ea typeface="+mn-ea"/>
                <a:cs typeface="+mn-cs"/>
              </a:rPr>
              <a:t>Đơn giản: Dễ implement</a:t>
            </a:r>
          </a:p>
          <a:p>
            <a:pPr marL="171450" indent="-171450" rtl="0" fontAlgn="ctr">
              <a:buFont typeface="Arial" panose="020B0604020202020204" pitchFamily="34" charset="0"/>
              <a:buChar char="•"/>
            </a:pPr>
            <a:r>
              <a:rPr lang="vi-VN" sz="1200" kern="1200" dirty="0">
                <a:solidFill>
                  <a:schemeClr val="tx1"/>
                </a:solidFill>
                <a:effectLst/>
                <a:latin typeface="+mn-lt"/>
                <a:ea typeface="+mn-ea"/>
                <a:cs typeface="+mn-cs"/>
              </a:rPr>
              <a:t>Nhanh: tính toán linear so với các model khác trong lĩnh vực</a:t>
            </a:r>
          </a:p>
          <a:p>
            <a:pPr marL="171450" indent="-171450" rtl="0" fontAlgn="ctr">
              <a:buFont typeface="Arial" panose="020B0604020202020204" pitchFamily="34" charset="0"/>
              <a:buChar char="•"/>
            </a:pPr>
            <a:r>
              <a:rPr lang="vi-VN" sz="1200" kern="1200" dirty="0">
                <a:solidFill>
                  <a:schemeClr val="tx1"/>
                </a:solidFill>
                <a:effectLst/>
                <a:latin typeface="+mn-lt"/>
                <a:ea typeface="+mn-ea"/>
                <a:cs typeface="+mn-cs"/>
              </a:rPr>
              <a:t>Áp dụng được cho bài toàn cần truyền nhiều thông số đầu vào</a:t>
            </a:r>
          </a:p>
          <a:p>
            <a:pPr marL="171450" indent="-171450" rtl="0" fontAlgn="ctr">
              <a:buFont typeface="Arial" panose="020B0604020202020204" pitchFamily="34" charset="0"/>
              <a:buChar char="•"/>
            </a:pPr>
            <a:r>
              <a:rPr lang="vi-VN" sz="1200" kern="1200" dirty="0">
                <a:solidFill>
                  <a:schemeClr val="tx1"/>
                </a:solidFill>
                <a:effectLst/>
                <a:latin typeface="+mn-lt"/>
                <a:ea typeface="+mn-ea"/>
                <a:cs typeface="+mn-cs"/>
              </a:rPr>
              <a:t>Áp dụng được trong đa số trường hợp chung</a:t>
            </a: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36</a:t>
            </a:fld>
            <a:endParaRPr lang="en-US"/>
          </a:p>
        </p:txBody>
      </p:sp>
    </p:spTree>
    <p:extLst>
      <p:ext uri="{BB962C8B-B14F-4D97-AF65-F5344CB8AC3E}">
        <p14:creationId xmlns:p14="http://schemas.microsoft.com/office/powerpoint/2010/main" val="3155647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Chỉ cho 1 slide đẹp đẹp cô động, để showofff để không bỏ qua, </a:t>
            </a:r>
          </a:p>
          <a:p>
            <a:pPr rtl="0" fontAlgn="ctr"/>
            <a:r>
              <a:rPr lang="vi-VN" sz="1200" kern="1200" dirty="0">
                <a:solidFill>
                  <a:schemeClr val="tx1"/>
                </a:solidFill>
                <a:effectLst/>
                <a:latin typeface="+mn-lt"/>
                <a:ea typeface="+mn-ea"/>
                <a:cs typeface="+mn-cs"/>
              </a:rPr>
              <a:t>Có thể note thêm ởi dưới là có thể đọc thêm ở tài liệu phát ở dưới</a:t>
            </a:r>
          </a:p>
          <a:p>
            <a:pPr rtl="0" fontAlgn="ctr"/>
            <a:endParaRPr lang="vi-VN" sz="1200" kern="1200" dirty="0">
              <a:solidFill>
                <a:schemeClr val="tx1"/>
              </a:solidFill>
              <a:effectLst/>
              <a:latin typeface="+mn-lt"/>
              <a:ea typeface="+mn-ea"/>
              <a:cs typeface="+mn-cs"/>
            </a:endParaRP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37</a:t>
            </a:fld>
            <a:endParaRPr lang="en-US"/>
          </a:p>
        </p:txBody>
      </p:sp>
    </p:spTree>
    <p:extLst>
      <p:ext uri="{BB962C8B-B14F-4D97-AF65-F5344CB8AC3E}">
        <p14:creationId xmlns:p14="http://schemas.microsoft.com/office/powerpoint/2010/main" val="2025072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above equation,</a:t>
            </a:r>
          </a:p>
          <a:p>
            <a:r>
              <a:rPr lang="en-US" sz="1200" b="1"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hypothesis parameters that define it the best. (vector nx1)</a:t>
            </a:r>
          </a:p>
          <a:p>
            <a:r>
              <a:rPr lang="en-US" sz="1200" b="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Input feature value of each instance. ( matrix </a:t>
            </a:r>
            <a:r>
              <a:rPr lang="en-US" sz="1200" kern="1200" dirty="0" err="1">
                <a:solidFill>
                  <a:schemeClr val="tx1"/>
                </a:solidFill>
                <a:effectLst/>
                <a:latin typeface="+mn-lt"/>
                <a:ea typeface="+mn-ea"/>
                <a:cs typeface="+mn-cs"/>
              </a:rPr>
              <a:t>mxn</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 Output value of each instance. ( vector mx1)</a:t>
            </a:r>
          </a:p>
          <a:p>
            <a:r>
              <a:rPr lang="en-US" sz="1200" kern="1200" dirty="0">
                <a:solidFill>
                  <a:schemeClr val="tx1"/>
                </a:solidFill>
                <a:effectLst/>
                <a:latin typeface="+mn-lt"/>
                <a:ea typeface="+mn-ea"/>
                <a:cs typeface="+mn-cs"/>
              </a:rPr>
              <a:t>with :</a:t>
            </a:r>
          </a:p>
          <a:p>
            <a:r>
              <a:rPr lang="en-US" sz="1200" b="1" kern="1200" dirty="0">
                <a:solidFill>
                  <a:schemeClr val="tx1"/>
                </a:solidFill>
                <a:effectLst/>
                <a:latin typeface="+mn-lt"/>
                <a:ea typeface="+mn-ea"/>
                <a:cs typeface="+mn-cs"/>
              </a:rPr>
              <a:t>m</a:t>
            </a:r>
            <a:r>
              <a:rPr lang="en-US" sz="1200" kern="1200" dirty="0">
                <a:solidFill>
                  <a:schemeClr val="tx1"/>
                </a:solidFill>
                <a:effectLst/>
                <a:latin typeface="+mn-lt"/>
                <a:ea typeface="+mn-ea"/>
                <a:cs typeface="+mn-cs"/>
              </a:rPr>
              <a:t>: number of samples or dataset</a:t>
            </a:r>
          </a:p>
          <a:p>
            <a:r>
              <a:rPr lang="en-US" sz="1200" b="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number of features of the model</a:t>
            </a:r>
          </a:p>
          <a:p>
            <a:pPr rtl="0" fontAlgn="ctr"/>
            <a:endParaRPr lang="vi-VN" sz="1200" kern="1200" dirty="0">
              <a:solidFill>
                <a:schemeClr val="tx1"/>
              </a:solidFill>
              <a:effectLst/>
              <a:latin typeface="+mn-lt"/>
              <a:ea typeface="+mn-ea"/>
              <a:cs typeface="+mn-cs"/>
            </a:endParaRPr>
          </a:p>
          <a:p>
            <a:pPr rtl="0" fontAlgn="ctr"/>
            <a:endParaRPr lang="vi-VN" sz="1200" kern="1200" dirty="0">
              <a:solidFill>
                <a:schemeClr val="tx1"/>
              </a:solidFill>
              <a:effectLst/>
              <a:latin typeface="+mn-lt"/>
              <a:ea typeface="+mn-ea"/>
              <a:cs typeface="+mn-cs"/>
            </a:endParaRP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38</a:t>
            </a:fld>
            <a:endParaRPr lang="en-US"/>
          </a:p>
        </p:txBody>
      </p:sp>
    </p:spTree>
    <p:extLst>
      <p:ext uri="{BB962C8B-B14F-4D97-AF65-F5344CB8AC3E}">
        <p14:creationId xmlns:p14="http://schemas.microsoft.com/office/powerpoint/2010/main" val="1079355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Cách lấy dữ liệu để train</a:t>
            </a:r>
          </a:p>
          <a:p>
            <a:pPr lvl="1" rtl="0" fontAlgn="ctr"/>
            <a:r>
              <a:rPr lang="vi-VN" sz="1200" kern="1200" dirty="0">
                <a:solidFill>
                  <a:schemeClr val="tx1"/>
                </a:solidFill>
                <a:effectLst/>
                <a:latin typeface="+mn-lt"/>
                <a:ea typeface="+mn-ea"/>
                <a:cs typeface="+mn-cs"/>
              </a:rPr>
              <a:t>Mỗi equipment type là 1 model riêng</a:t>
            </a:r>
          </a:p>
          <a:p>
            <a:pPr lvl="1" rtl="0" fontAlgn="ctr"/>
            <a:r>
              <a:rPr lang="vi-VN" sz="1200" kern="1200" dirty="0">
                <a:solidFill>
                  <a:schemeClr val="tx1"/>
                </a:solidFill>
                <a:effectLst/>
                <a:latin typeface="+mn-lt"/>
                <a:ea typeface="+mn-ea"/>
                <a:cs typeface="+mn-cs"/>
              </a:rPr>
              <a:t>Lấy toàn bộ equipment trong lịch sử, trong khoảng thời gian chỉ định</a:t>
            </a:r>
          </a:p>
          <a:p>
            <a:pPr lvl="1" rtl="0" fontAlgn="ctr"/>
            <a:r>
              <a:rPr lang="vi-VN" sz="1200" kern="1200" dirty="0">
                <a:solidFill>
                  <a:schemeClr val="tx1"/>
                </a:solidFill>
                <a:effectLst/>
                <a:latin typeface="+mn-lt"/>
                <a:ea typeface="+mn-ea"/>
                <a:cs typeface="+mn-cs"/>
              </a:rPr>
              <a:t>Mỗi equipmen type:</a:t>
            </a:r>
          </a:p>
          <a:p>
            <a:pPr lvl="2" rtl="0" fontAlgn="ctr"/>
            <a:r>
              <a:rPr lang="vi-VN" sz="1200" kern="1200" dirty="0">
                <a:solidFill>
                  <a:schemeClr val="tx1"/>
                </a:solidFill>
                <a:effectLst/>
                <a:latin typeface="+mn-lt"/>
                <a:ea typeface="+mn-ea"/>
                <a:cs typeface="+mn-cs"/>
              </a:rPr>
              <a:t>X: addtional values</a:t>
            </a:r>
          </a:p>
          <a:p>
            <a:pPr lvl="2" rtl="0" fontAlgn="ctr"/>
            <a:r>
              <a:rPr lang="vi-VN" sz="1200" kern="1200" dirty="0">
                <a:solidFill>
                  <a:schemeClr val="tx1"/>
                </a:solidFill>
                <a:effectLst/>
                <a:latin typeface="+mn-lt"/>
                <a:ea typeface="+mn-ea"/>
                <a:cs typeface="+mn-cs"/>
              </a:rPr>
              <a:t>Y: price</a:t>
            </a:r>
          </a:p>
          <a:p>
            <a:pPr lvl="1" rtl="0" fontAlgn="ctr"/>
            <a:r>
              <a:rPr lang="vi-VN" sz="1200" kern="1200" dirty="0">
                <a:solidFill>
                  <a:schemeClr val="tx1"/>
                </a:solidFill>
                <a:effectLst/>
                <a:latin typeface="+mn-lt"/>
                <a:ea typeface="+mn-ea"/>
                <a:cs typeface="+mn-cs"/>
              </a:rPr>
              <a:t>Tìm được h(x): tập các weigth</a:t>
            </a:r>
          </a:p>
          <a:p>
            <a:pPr lvl="1" rtl="0" fontAlgn="ctr"/>
            <a:r>
              <a:rPr lang="vi-VN" sz="1200" kern="1200" dirty="0">
                <a:solidFill>
                  <a:schemeClr val="tx1"/>
                </a:solidFill>
                <a:effectLst/>
                <a:latin typeface="+mn-lt"/>
                <a:ea typeface="+mn-ea"/>
                <a:cs typeface="+mn-cs"/>
              </a:rPr>
              <a:t>Lưu các weght vào database</a:t>
            </a: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39</a:t>
            </a:fld>
            <a:endParaRPr lang="en-US"/>
          </a:p>
        </p:txBody>
      </p:sp>
    </p:spTree>
    <p:extLst>
      <p:ext uri="{BB962C8B-B14F-4D97-AF65-F5344CB8AC3E}">
        <p14:creationId xmlns:p14="http://schemas.microsoft.com/office/powerpoint/2010/main" val="1433259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Cônt thức tính price khi người dùng nhập input</a:t>
            </a:r>
          </a:p>
          <a:p>
            <a:pPr rtl="0" fontAlgn="ctr"/>
            <a:r>
              <a:rPr lang="vi-VN" sz="1200" kern="1200" dirty="0">
                <a:solidFill>
                  <a:schemeClr val="tx1"/>
                </a:solidFill>
                <a:effectLst/>
                <a:latin typeface="+mn-lt"/>
                <a:ea typeface="+mn-ea"/>
                <a:cs typeface="+mn-cs"/>
              </a:rPr>
              <a:t>Đã demo trong phần post equipment</a:t>
            </a:r>
          </a:p>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40</a:t>
            </a:fld>
            <a:endParaRPr lang="en-US"/>
          </a:p>
        </p:txBody>
      </p:sp>
    </p:spTree>
    <p:extLst>
      <p:ext uri="{BB962C8B-B14F-4D97-AF65-F5344CB8AC3E}">
        <p14:creationId xmlns:p14="http://schemas.microsoft.com/office/powerpoint/2010/main" val="545231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vi-VN" sz="1200" kern="1200" dirty="0">
                <a:solidFill>
                  <a:schemeClr val="tx1"/>
                </a:solidFill>
                <a:effectLst/>
                <a:latin typeface="+mn-lt"/>
                <a:ea typeface="+mn-ea"/>
                <a:cs typeface="+mn-cs"/>
              </a:rPr>
              <a:t>Server sau khi đã validate -&gt; database</a:t>
            </a:r>
          </a:p>
          <a:p>
            <a:pPr marL="171450" indent="-171450">
              <a:buFont typeface="Arial" panose="020B0604020202020204" pitchFamily="34" charset="0"/>
              <a:buChar char="•"/>
            </a:pPr>
            <a:r>
              <a:rPr lang="vi-VN" sz="1200" kern="1200" dirty="0">
                <a:solidFill>
                  <a:schemeClr val="tx1"/>
                </a:solidFill>
                <a:effectLst/>
                <a:latin typeface="+mn-lt"/>
                <a:ea typeface="+mn-ea"/>
                <a:cs typeface="+mn-cs"/>
              </a:rPr>
              <a:t>Database + Logtash -&gt; elasticsearch</a:t>
            </a:r>
          </a:p>
          <a:p>
            <a:pPr marL="171450" indent="-171450">
              <a:buFont typeface="Arial" panose="020B0604020202020204" pitchFamily="34" charset="0"/>
              <a:buChar char="•"/>
            </a:pPr>
            <a:endParaRPr lang="vi-VN"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42</a:t>
            </a:fld>
            <a:endParaRPr lang="en-US"/>
          </a:p>
        </p:txBody>
      </p:sp>
    </p:spTree>
    <p:extLst>
      <p:ext uri="{BB962C8B-B14F-4D97-AF65-F5344CB8AC3E}">
        <p14:creationId xmlns:p14="http://schemas.microsoft.com/office/powerpoint/2010/main" val="2561906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44</a:t>
            </a:fld>
            <a:endParaRPr lang="en-US"/>
          </a:p>
        </p:txBody>
      </p:sp>
    </p:spTree>
    <p:extLst>
      <p:ext uri="{BB962C8B-B14F-4D97-AF65-F5344CB8AC3E}">
        <p14:creationId xmlns:p14="http://schemas.microsoft.com/office/powerpoint/2010/main" val="3821065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46</a:t>
            </a:fld>
            <a:endParaRPr lang="en-US"/>
          </a:p>
        </p:txBody>
      </p:sp>
    </p:spTree>
    <p:extLst>
      <p:ext uri="{BB962C8B-B14F-4D97-AF65-F5344CB8AC3E}">
        <p14:creationId xmlns:p14="http://schemas.microsoft.com/office/powerpoint/2010/main" val="801064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47</a:t>
            </a:fld>
            <a:endParaRPr lang="en-US"/>
          </a:p>
        </p:txBody>
      </p:sp>
    </p:spTree>
    <p:extLst>
      <p:ext uri="{BB962C8B-B14F-4D97-AF65-F5344CB8AC3E}">
        <p14:creationId xmlns:p14="http://schemas.microsoft.com/office/powerpoint/2010/main" val="1525758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48</a:t>
            </a:fld>
            <a:endParaRPr lang="en-US"/>
          </a:p>
        </p:txBody>
      </p:sp>
    </p:spTree>
    <p:extLst>
      <p:ext uri="{BB962C8B-B14F-4D97-AF65-F5344CB8AC3E}">
        <p14:creationId xmlns:p14="http://schemas.microsoft.com/office/powerpoint/2010/main" val="293254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Nhu</a:t>
            </a:r>
            <a:r>
              <a:rPr lang="en-US" dirty="0"/>
              <a:t> </a:t>
            </a:r>
            <a:r>
              <a:rPr lang="en-US" dirty="0" err="1"/>
              <a:t>cầu</a:t>
            </a:r>
            <a:r>
              <a:rPr lang="en-US" dirty="0"/>
              <a:t>:</a:t>
            </a:r>
          </a:p>
          <a:p>
            <a:r>
              <a:rPr lang="en-US" dirty="0" err="1"/>
              <a:t>Hiện</a:t>
            </a:r>
            <a:r>
              <a:rPr lang="en-US" dirty="0"/>
              <a:t> nay </a:t>
            </a:r>
            <a:r>
              <a:rPr lang="en-US" dirty="0" err="1"/>
              <a:t>để</a:t>
            </a:r>
            <a:r>
              <a:rPr lang="en-US" dirty="0"/>
              <a:t> </a:t>
            </a:r>
            <a:r>
              <a:rPr lang="en-US" dirty="0" err="1"/>
              <a:t>thực</a:t>
            </a:r>
            <a:r>
              <a:rPr lang="en-US" dirty="0"/>
              <a:t> </a:t>
            </a:r>
            <a:r>
              <a:rPr lang="en-US" dirty="0" err="1"/>
              <a:t>thi</a:t>
            </a:r>
            <a:r>
              <a:rPr lang="en-US" dirty="0"/>
              <a:t> </a:t>
            </a:r>
            <a:r>
              <a:rPr lang="en-US" dirty="0" err="1"/>
              <a:t>một</a:t>
            </a:r>
            <a:r>
              <a:rPr lang="en-US" dirty="0"/>
              <a:t> </a:t>
            </a:r>
            <a:r>
              <a:rPr lang="en-US" dirty="0" err="1"/>
              <a:t>dự</a:t>
            </a:r>
            <a:r>
              <a:rPr lang="en-US" dirty="0"/>
              <a:t> </a:t>
            </a:r>
            <a:r>
              <a:rPr lang="en-US" dirty="0" err="1"/>
              <a:t>án</a:t>
            </a:r>
            <a:r>
              <a:rPr lang="en-US" dirty="0"/>
              <a:t> </a:t>
            </a:r>
            <a:r>
              <a:rPr lang="en-US" dirty="0" err="1"/>
              <a:t>công</a:t>
            </a:r>
            <a:r>
              <a:rPr lang="en-US" dirty="0"/>
              <a:t> </a:t>
            </a:r>
            <a:r>
              <a:rPr lang="en-US" dirty="0" err="1"/>
              <a:t>trình</a:t>
            </a:r>
            <a:r>
              <a:rPr lang="en-US" dirty="0"/>
              <a:t> </a:t>
            </a:r>
            <a:r>
              <a:rPr lang="en-US" dirty="0" err="1"/>
              <a:t>thì</a:t>
            </a:r>
            <a:r>
              <a:rPr lang="en-US" dirty="0"/>
              <a:t> </a:t>
            </a:r>
            <a:r>
              <a:rPr lang="en-US" dirty="0" err="1"/>
              <a:t>các</a:t>
            </a:r>
            <a:r>
              <a:rPr lang="en-US" dirty="0"/>
              <a:t> </a:t>
            </a:r>
            <a:r>
              <a:rPr lang="en-US" dirty="0" err="1"/>
              <a:t>nhà</a:t>
            </a:r>
            <a:r>
              <a:rPr lang="en-US" dirty="0"/>
              <a:t> </a:t>
            </a:r>
            <a:r>
              <a:rPr lang="en-US" dirty="0" err="1"/>
              <a:t>thầu</a:t>
            </a:r>
            <a:r>
              <a:rPr lang="en-US" dirty="0"/>
              <a:t> </a:t>
            </a:r>
            <a:r>
              <a:rPr lang="en-US" dirty="0" err="1"/>
              <a:t>phải</a:t>
            </a:r>
            <a:r>
              <a:rPr lang="en-US" dirty="0"/>
              <a:t> </a:t>
            </a:r>
            <a:r>
              <a:rPr lang="en-US" dirty="0" err="1"/>
              <a:t>thuê</a:t>
            </a:r>
            <a:r>
              <a:rPr lang="en-US" dirty="0"/>
              <a:t> </a:t>
            </a:r>
            <a:r>
              <a:rPr lang="en-US" dirty="0" err="1"/>
              <a:t>lại</a:t>
            </a:r>
            <a:r>
              <a:rPr lang="en-US" dirty="0"/>
              <a:t> </a:t>
            </a:r>
            <a:r>
              <a:rPr lang="en-US" dirty="0" err="1"/>
              <a:t>thiết</a:t>
            </a:r>
            <a:r>
              <a:rPr lang="en-US" dirty="0"/>
              <a:t> </a:t>
            </a:r>
            <a:r>
              <a:rPr lang="en-US" dirty="0" err="1"/>
              <a:t>bị</a:t>
            </a:r>
            <a:r>
              <a:rPr lang="en-US" dirty="0"/>
              <a:t> </a:t>
            </a:r>
          </a:p>
          <a:p>
            <a:r>
              <a:rPr lang="en-US" dirty="0" err="1"/>
              <a:t>Tuy</a:t>
            </a:r>
            <a:r>
              <a:rPr lang="en-US" dirty="0"/>
              <a:t> </a:t>
            </a:r>
            <a:r>
              <a:rPr lang="en-US" dirty="0" err="1"/>
              <a:t>nhiên</a:t>
            </a:r>
            <a:r>
              <a:rPr lang="en-US" dirty="0"/>
              <a:t>, </a:t>
            </a:r>
            <a:r>
              <a:rPr lang="en-US" dirty="0" err="1"/>
              <a:t>thời</a:t>
            </a:r>
            <a:r>
              <a:rPr lang="en-US" dirty="0"/>
              <a:t> </a:t>
            </a:r>
            <a:r>
              <a:rPr lang="en-US" dirty="0" err="1"/>
              <a:t>hạn</a:t>
            </a:r>
            <a:r>
              <a:rPr lang="en-US" dirty="0"/>
              <a:t> </a:t>
            </a:r>
            <a:r>
              <a:rPr lang="en-US" dirty="0" err="1"/>
              <a:t>thuê</a:t>
            </a:r>
            <a:r>
              <a:rPr lang="en-US" dirty="0"/>
              <a:t> </a:t>
            </a:r>
            <a:r>
              <a:rPr lang="en-US" dirty="0" err="1"/>
              <a:t>thực</a:t>
            </a:r>
            <a:r>
              <a:rPr lang="en-US" dirty="0"/>
              <a:t> </a:t>
            </a:r>
            <a:r>
              <a:rPr lang="en-US" dirty="0" err="1"/>
              <a:t>tế</a:t>
            </a:r>
            <a:r>
              <a:rPr lang="en-US" dirty="0"/>
              <a:t> </a:t>
            </a:r>
            <a:r>
              <a:rPr lang="en-US" dirty="0" err="1"/>
              <a:t>thường</a:t>
            </a:r>
            <a:r>
              <a:rPr lang="en-US" dirty="0"/>
              <a:t> </a:t>
            </a:r>
            <a:r>
              <a:rPr lang="en-US" dirty="0" err="1"/>
              <a:t>khác</a:t>
            </a:r>
            <a:r>
              <a:rPr lang="en-US" dirty="0"/>
              <a:t> </a:t>
            </a:r>
            <a:r>
              <a:rPr lang="en-US" dirty="0" err="1"/>
              <a:t>với</a:t>
            </a:r>
            <a:r>
              <a:rPr lang="en-US" dirty="0"/>
              <a:t> </a:t>
            </a:r>
            <a:r>
              <a:rPr lang="en-US" dirty="0" err="1"/>
              <a:t>thời</a:t>
            </a:r>
            <a:r>
              <a:rPr lang="en-US" dirty="0"/>
              <a:t> </a:t>
            </a:r>
            <a:r>
              <a:rPr lang="en-US" dirty="0" err="1"/>
              <a:t>gian</a:t>
            </a:r>
            <a:r>
              <a:rPr lang="en-US" dirty="0"/>
              <a:t> </a:t>
            </a:r>
            <a:r>
              <a:rPr lang="en-US" dirty="0" err="1"/>
              <a:t>dùng</a:t>
            </a:r>
            <a:r>
              <a:rPr lang="en-US" dirty="0"/>
              <a:t> </a:t>
            </a:r>
            <a:r>
              <a:rPr lang="en-US" dirty="0" err="1"/>
              <a:t>trong</a:t>
            </a:r>
            <a:r>
              <a:rPr lang="en-US" dirty="0"/>
              <a:t> </a:t>
            </a:r>
            <a:r>
              <a:rPr lang="en-US" dirty="0" err="1"/>
              <a:t>thực</a:t>
            </a:r>
            <a:r>
              <a:rPr lang="en-US" dirty="0"/>
              <a:t> </a:t>
            </a:r>
            <a:r>
              <a:rPr lang="en-US" dirty="0" err="1"/>
              <a:t>tế</a:t>
            </a:r>
            <a:endParaRPr lang="en-US" dirty="0"/>
          </a:p>
          <a:p>
            <a:pPr marL="171450" indent="-171450">
              <a:buFontTx/>
              <a:buChar char="-"/>
            </a:pPr>
            <a:r>
              <a:rPr lang="en-US" dirty="0" err="1"/>
              <a:t>Bởi</a:t>
            </a:r>
            <a:r>
              <a:rPr lang="en-US" dirty="0"/>
              <a:t> </a:t>
            </a:r>
            <a:r>
              <a:rPr lang="en-US" dirty="0" err="1"/>
              <a:t>vì</a:t>
            </a:r>
            <a:r>
              <a:rPr lang="en-US" dirty="0"/>
              <a:t> </a:t>
            </a:r>
            <a:r>
              <a:rPr lang="en-US" dirty="0" err="1"/>
              <a:t>điều</a:t>
            </a:r>
            <a:r>
              <a:rPr lang="en-US" dirty="0"/>
              <a:t> </a:t>
            </a:r>
            <a:r>
              <a:rPr lang="en-US" dirty="0" err="1"/>
              <a:t>kiện</a:t>
            </a:r>
            <a:r>
              <a:rPr lang="en-US" dirty="0"/>
              <a:t> </a:t>
            </a:r>
            <a:r>
              <a:rPr lang="en-US" dirty="0" err="1"/>
              <a:t>thời</a:t>
            </a:r>
            <a:r>
              <a:rPr lang="en-US" dirty="0"/>
              <a:t> </a:t>
            </a:r>
            <a:r>
              <a:rPr lang="en-US" dirty="0" err="1"/>
              <a:t>tiết</a:t>
            </a:r>
            <a:r>
              <a:rPr lang="en-US" dirty="0"/>
              <a:t> </a:t>
            </a:r>
            <a:r>
              <a:rPr lang="en-US" dirty="0" err="1"/>
              <a:t>ngoài</a:t>
            </a:r>
            <a:r>
              <a:rPr lang="en-US" dirty="0"/>
              <a:t> </a:t>
            </a:r>
            <a:r>
              <a:rPr lang="en-US" dirty="0" err="1"/>
              <a:t>dự</a:t>
            </a:r>
            <a:r>
              <a:rPr lang="en-US" dirty="0"/>
              <a:t> </a:t>
            </a:r>
            <a:r>
              <a:rPr lang="en-US" dirty="0" err="1"/>
              <a:t>đoán</a:t>
            </a:r>
            <a:endParaRPr lang="en-US" dirty="0"/>
          </a:p>
          <a:p>
            <a:pPr marL="171450" indent="-171450">
              <a:buFontTx/>
              <a:buChar char="-"/>
            </a:pPr>
            <a:r>
              <a:rPr lang="en-US" dirty="0" err="1"/>
              <a:t>Vì</a:t>
            </a:r>
            <a:r>
              <a:rPr lang="en-US" dirty="0"/>
              <a:t> </a:t>
            </a:r>
            <a:r>
              <a:rPr lang="en-US" dirty="0" err="1"/>
              <a:t>những</a:t>
            </a:r>
            <a:r>
              <a:rPr lang="en-US" dirty="0"/>
              <a:t> </a:t>
            </a:r>
            <a:r>
              <a:rPr lang="en-US" dirty="0" err="1"/>
              <a:t>lí</a:t>
            </a:r>
            <a:r>
              <a:rPr lang="en-US" dirty="0"/>
              <a:t> do </a:t>
            </a:r>
            <a:r>
              <a:rPr lang="en-US" dirty="0" err="1"/>
              <a:t>bỗng</a:t>
            </a:r>
            <a:r>
              <a:rPr lang="en-US" dirty="0"/>
              <a:t> </a:t>
            </a:r>
            <a:r>
              <a:rPr lang="en-US" dirty="0" err="1"/>
              <a:t>nhiên</a:t>
            </a:r>
            <a:endParaRPr lang="en-US" dirty="0"/>
          </a:p>
          <a:p>
            <a:pPr marL="171450" indent="-171450">
              <a:buFontTx/>
              <a:buChar char="-"/>
            </a:pPr>
            <a:r>
              <a:rPr lang="en-US" dirty="0"/>
              <a:t>Hay </a:t>
            </a:r>
            <a:r>
              <a:rPr lang="en-US" dirty="0" err="1"/>
              <a:t>đơn</a:t>
            </a:r>
            <a:r>
              <a:rPr lang="en-US" dirty="0"/>
              <a:t> </a:t>
            </a:r>
            <a:r>
              <a:rPr lang="en-US" dirty="0" err="1"/>
              <a:t>giản</a:t>
            </a:r>
            <a:r>
              <a:rPr lang="en-US" dirty="0"/>
              <a:t> </a:t>
            </a:r>
            <a:r>
              <a:rPr lang="en-US" dirty="0" err="1"/>
              <a:t>là</a:t>
            </a:r>
            <a:r>
              <a:rPr lang="en-US" dirty="0"/>
              <a:t> </a:t>
            </a:r>
            <a:r>
              <a:rPr lang="en-US" dirty="0" err="1"/>
              <a:t>vì</a:t>
            </a:r>
            <a:r>
              <a:rPr lang="en-US" dirty="0"/>
              <a:t> </a:t>
            </a:r>
            <a:r>
              <a:rPr lang="en-US" dirty="0" err="1"/>
              <a:t>dự</a:t>
            </a:r>
            <a:r>
              <a:rPr lang="en-US" dirty="0"/>
              <a:t> </a:t>
            </a:r>
            <a:r>
              <a:rPr lang="en-US" dirty="0" err="1"/>
              <a:t>đoán</a:t>
            </a:r>
            <a:r>
              <a:rPr lang="en-US" dirty="0"/>
              <a:t> </a:t>
            </a:r>
            <a:r>
              <a:rPr lang="en-US" dirty="0" err="1"/>
              <a:t>sai</a:t>
            </a:r>
            <a:r>
              <a:rPr lang="en-US" dirty="0"/>
              <a:t> </a:t>
            </a:r>
            <a:r>
              <a:rPr lang="en-US" dirty="0" err="1"/>
              <a:t>từ</a:t>
            </a:r>
            <a:r>
              <a:rPr lang="en-US" dirty="0"/>
              <a:t> </a:t>
            </a:r>
            <a:r>
              <a:rPr lang="en-US" dirty="0" err="1"/>
              <a:t>đầu</a:t>
            </a:r>
            <a:endParaRPr lang="en-US" dirty="0"/>
          </a:p>
          <a:p>
            <a:pPr marL="171450" indent="-171450">
              <a:buFontTx/>
              <a:buChar char="-"/>
            </a:pPr>
            <a:endParaRPr lang="en-US" dirty="0"/>
          </a:p>
          <a:p>
            <a:pPr marL="171450" indent="-171450">
              <a:buFontTx/>
              <a:buChar char="-"/>
            </a:pPr>
            <a:r>
              <a:rPr lang="en-US" dirty="0" err="1"/>
              <a:t>Vì</a:t>
            </a:r>
            <a:r>
              <a:rPr lang="en-US" dirty="0"/>
              <a:t> </a:t>
            </a:r>
            <a:r>
              <a:rPr lang="en-US" dirty="0" err="1"/>
              <a:t>thế</a:t>
            </a:r>
            <a:r>
              <a:rPr lang="en-US" dirty="0"/>
              <a:t> </a:t>
            </a:r>
            <a:r>
              <a:rPr lang="en-US" dirty="0" err="1"/>
              <a:t>sẽ</a:t>
            </a:r>
            <a:r>
              <a:rPr lang="en-US" dirty="0"/>
              <a:t> </a:t>
            </a:r>
            <a:r>
              <a:rPr lang="en-US" dirty="0" err="1"/>
              <a:t>có</a:t>
            </a:r>
            <a:r>
              <a:rPr lang="en-US" dirty="0"/>
              <a:t> </a:t>
            </a:r>
            <a:r>
              <a:rPr lang="en-US" dirty="0" err="1"/>
              <a:t>trường</a:t>
            </a:r>
            <a:r>
              <a:rPr lang="en-US" dirty="0"/>
              <a:t> </a:t>
            </a:r>
            <a:r>
              <a:rPr lang="en-US" dirty="0" err="1"/>
              <a:t>hợp</a:t>
            </a:r>
            <a:r>
              <a:rPr lang="en-US" dirty="0"/>
              <a:t> </a:t>
            </a:r>
            <a:r>
              <a:rPr lang="en-US" dirty="0" err="1"/>
              <a:t>nhà</a:t>
            </a:r>
            <a:r>
              <a:rPr lang="en-US" dirty="0"/>
              <a:t> </a:t>
            </a:r>
            <a:r>
              <a:rPr lang="en-US" dirty="0" err="1"/>
              <a:t>thầu</a:t>
            </a:r>
            <a:r>
              <a:rPr lang="en-US" dirty="0"/>
              <a:t> </a:t>
            </a:r>
            <a:r>
              <a:rPr lang="en-US" dirty="0" err="1"/>
              <a:t>cần</a:t>
            </a:r>
            <a:r>
              <a:rPr lang="en-US" dirty="0"/>
              <a:t> </a:t>
            </a:r>
            <a:r>
              <a:rPr lang="en-US" dirty="0" err="1"/>
              <a:t>cho</a:t>
            </a:r>
            <a:r>
              <a:rPr lang="en-US" dirty="0"/>
              <a:t> </a:t>
            </a:r>
            <a:r>
              <a:rPr lang="en-US" dirty="0" err="1"/>
              <a:t>thuê</a:t>
            </a:r>
            <a:r>
              <a:rPr lang="en-US" dirty="0"/>
              <a:t> </a:t>
            </a:r>
            <a:r>
              <a:rPr lang="en-US" dirty="0" err="1"/>
              <a:t>lại</a:t>
            </a:r>
            <a:r>
              <a:rPr lang="en-US" dirty="0"/>
              <a:t> </a:t>
            </a:r>
            <a:r>
              <a:rPr lang="en-US" dirty="0" err="1"/>
              <a:t>hoặc</a:t>
            </a:r>
            <a:r>
              <a:rPr lang="en-US" dirty="0"/>
              <a:t> </a:t>
            </a:r>
            <a:r>
              <a:rPr lang="en-US" dirty="0" err="1"/>
              <a:t>mướn</a:t>
            </a:r>
            <a:r>
              <a:rPr lang="en-US" dirty="0"/>
              <a:t> </a:t>
            </a:r>
            <a:r>
              <a:rPr lang="en-US" dirty="0" err="1"/>
              <a:t>thêm</a:t>
            </a:r>
            <a:r>
              <a:rPr lang="en-US" dirty="0"/>
              <a:t> </a:t>
            </a:r>
            <a:r>
              <a:rPr lang="en-US" dirty="0" err="1"/>
              <a:t>thiết</a:t>
            </a:r>
            <a:r>
              <a:rPr lang="en-US" dirty="0"/>
              <a:t> </a:t>
            </a:r>
            <a:r>
              <a:rPr lang="en-US" dirty="0" err="1"/>
              <a:t>bị</a:t>
            </a:r>
            <a:r>
              <a:rPr lang="en-US" dirty="0"/>
              <a:t> </a:t>
            </a:r>
            <a:r>
              <a:rPr lang="en-US" dirty="0" err="1"/>
              <a:t>để</a:t>
            </a:r>
            <a:r>
              <a:rPr lang="en-US" dirty="0"/>
              <a:t> </a:t>
            </a:r>
            <a:r>
              <a:rPr lang="en-US" dirty="0" err="1"/>
              <a:t>bù</a:t>
            </a:r>
            <a:r>
              <a:rPr lang="en-US" dirty="0"/>
              <a:t> </a:t>
            </a:r>
            <a:r>
              <a:rPr lang="en-US" dirty="0" err="1"/>
              <a:t>lắp</a:t>
            </a:r>
            <a:r>
              <a:rPr lang="en-US" dirty="0"/>
              <a:t> </a:t>
            </a:r>
            <a:r>
              <a:rPr lang="en-US" dirty="0" err="1"/>
              <a:t>vào</a:t>
            </a:r>
            <a:r>
              <a:rPr lang="en-US" dirty="0"/>
              <a:t> </a:t>
            </a:r>
            <a:r>
              <a:rPr lang="en-US" dirty="0" err="1"/>
              <a:t>khoản</a:t>
            </a:r>
            <a:r>
              <a:rPr lang="en-US" dirty="0"/>
              <a:t> </a:t>
            </a:r>
            <a:r>
              <a:rPr lang="en-US" dirty="0" err="1"/>
              <a:t>trống</a:t>
            </a:r>
            <a:r>
              <a:rPr lang="en-US" dirty="0"/>
              <a:t> </a:t>
            </a:r>
            <a:r>
              <a:rPr lang="en-US" dirty="0" err="1"/>
              <a:t>đó</a:t>
            </a:r>
            <a:r>
              <a:rPr lang="en-US" dirty="0"/>
              <a:t>, </a:t>
            </a:r>
            <a:r>
              <a:rPr lang="en-US" dirty="0" err="1"/>
              <a:t>nhằm</a:t>
            </a:r>
            <a:r>
              <a:rPr lang="en-US" dirty="0"/>
              <a:t> </a:t>
            </a:r>
            <a:r>
              <a:rPr lang="en-US" dirty="0" err="1"/>
              <a:t>giảm</a:t>
            </a:r>
            <a:r>
              <a:rPr lang="en-US" dirty="0"/>
              <a:t> </a:t>
            </a:r>
            <a:r>
              <a:rPr lang="en-US" dirty="0" err="1"/>
              <a:t>thiểu</a:t>
            </a:r>
            <a:r>
              <a:rPr lang="en-US" dirty="0"/>
              <a:t> </a:t>
            </a:r>
            <a:r>
              <a:rPr lang="en-US" dirty="0" err="1"/>
              <a:t>thiệt</a:t>
            </a:r>
            <a:r>
              <a:rPr lang="en-US" dirty="0"/>
              <a:t> </a:t>
            </a:r>
            <a:r>
              <a:rPr lang="en-US" dirty="0" err="1"/>
              <a:t>hại</a:t>
            </a:r>
            <a:r>
              <a:rPr lang="en-US" dirty="0"/>
              <a: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4</a:t>
            </a:fld>
            <a:endParaRPr lang="en-US"/>
          </a:p>
        </p:txBody>
      </p:sp>
    </p:spTree>
    <p:extLst>
      <p:ext uri="{BB962C8B-B14F-4D97-AF65-F5344CB8AC3E}">
        <p14:creationId xmlns:p14="http://schemas.microsoft.com/office/powerpoint/2010/main" val="2985900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49</a:t>
            </a:fld>
            <a:endParaRPr lang="en-US"/>
          </a:p>
        </p:txBody>
      </p:sp>
    </p:spTree>
    <p:extLst>
      <p:ext uri="{BB962C8B-B14F-4D97-AF65-F5344CB8AC3E}">
        <p14:creationId xmlns:p14="http://schemas.microsoft.com/office/powerpoint/2010/main" val="215676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vi-VN" sz="1200" kern="1200" dirty="0">
                <a:solidFill>
                  <a:schemeClr val="tx1"/>
                </a:solidFill>
                <a:effectLst/>
                <a:latin typeface="+mn-lt"/>
                <a:ea typeface="+mn-ea"/>
                <a:cs typeface="+mn-cs"/>
              </a:rPr>
              <a:t>Thông tin login được lưu trong token </a:t>
            </a:r>
          </a:p>
          <a:p>
            <a:pPr rtl="0" fontAlgn="ctr"/>
            <a:endParaRPr lang="vi-VN" sz="1200" kern="1200" dirty="0">
              <a:solidFill>
                <a:schemeClr val="tx1"/>
              </a:solidFill>
              <a:effectLst/>
              <a:latin typeface="+mn-lt"/>
              <a:ea typeface="+mn-ea"/>
              <a:cs typeface="+mn-cs"/>
            </a:endParaRPr>
          </a:p>
          <a:p>
            <a:pPr rtl="0" fontAlgn="ctr"/>
            <a:r>
              <a:rPr lang="vi-VN" sz="1200" kern="1200" dirty="0">
                <a:solidFill>
                  <a:schemeClr val="tx1"/>
                </a:solidFill>
                <a:effectLst/>
                <a:latin typeface="+mn-lt"/>
                <a:ea typeface="+mn-ea"/>
                <a:cs typeface="+mn-cs"/>
              </a:rPr>
              <a:t>Client gửi username &amp; password -&gt; Server trả access token &amp; refresh token </a:t>
            </a:r>
          </a:p>
          <a:p>
            <a:pPr rtl="0" fontAlgn="ctr"/>
            <a:endParaRPr lang="vi-VN" sz="1200" kern="1200" dirty="0">
              <a:solidFill>
                <a:schemeClr val="tx1"/>
              </a:solidFill>
              <a:effectLst/>
              <a:latin typeface="+mn-lt"/>
              <a:ea typeface="+mn-ea"/>
              <a:cs typeface="+mn-cs"/>
            </a:endParaRPr>
          </a:p>
          <a:p>
            <a:pPr rtl="0" fontAlgn="ctr"/>
            <a:r>
              <a:rPr lang="vi-VN" sz="1200" kern="1200" dirty="0">
                <a:solidFill>
                  <a:schemeClr val="tx1"/>
                </a:solidFill>
                <a:effectLst/>
                <a:latin typeface="+mn-lt"/>
                <a:ea typeface="+mn-ea"/>
                <a:cs typeface="+mn-cs"/>
              </a:rPr>
              <a:t>Client gửi request cùng access token -&gt; server validate token và trả respone bình thường</a:t>
            </a:r>
          </a:p>
          <a:p>
            <a:pPr rtl="0" fontAlgn="ctr"/>
            <a:endParaRPr lang="vi-VN" sz="1200" kern="1200" dirty="0">
              <a:solidFill>
                <a:schemeClr val="tx1"/>
              </a:solidFill>
              <a:effectLst/>
              <a:latin typeface="+mn-lt"/>
              <a:ea typeface="+mn-ea"/>
              <a:cs typeface="+mn-cs"/>
            </a:endParaRPr>
          </a:p>
          <a:p>
            <a:pPr rtl="0" fontAlgn="ctr"/>
            <a:r>
              <a:rPr lang="vi-VN" sz="1200" kern="1200" dirty="0">
                <a:solidFill>
                  <a:schemeClr val="tx1"/>
                </a:solidFill>
                <a:effectLst/>
                <a:latin typeface="+mn-lt"/>
                <a:ea typeface="+mn-ea"/>
                <a:cs typeface="+mn-cs"/>
              </a:rPr>
              <a:t>Khi access token hết hạn </a:t>
            </a:r>
          </a:p>
          <a:p>
            <a:pPr rtl="0" fontAlgn="ctr"/>
            <a:r>
              <a:rPr lang="vi-VN" sz="1200" kern="1200" dirty="0">
                <a:solidFill>
                  <a:schemeClr val="tx1"/>
                </a:solidFill>
                <a:effectLst/>
                <a:latin typeface="+mn-lt"/>
                <a:ea typeface="+mn-ea"/>
                <a:cs typeface="+mn-cs"/>
              </a:rPr>
              <a:t>Client gửi refresh token -&gt; server trả access token mới </a:t>
            </a:r>
          </a:p>
        </p:txBody>
      </p:sp>
      <p:sp>
        <p:nvSpPr>
          <p:cNvPr id="4" name="Slide Number Placeholder 3"/>
          <p:cNvSpPr>
            <a:spLocks noGrp="1"/>
          </p:cNvSpPr>
          <p:nvPr>
            <p:ph type="sldNum" sz="quarter" idx="5"/>
          </p:nvPr>
        </p:nvSpPr>
        <p:spPr/>
        <p:txBody>
          <a:bodyPr/>
          <a:lstStyle/>
          <a:p>
            <a:fld id="{2A552148-7BEB-0248-88A8-E6F9F4967CE8}" type="slidenum">
              <a:rPr lang="en-US" smtClean="0"/>
              <a:t>50</a:t>
            </a:fld>
            <a:endParaRPr lang="en-US"/>
          </a:p>
        </p:txBody>
      </p:sp>
    </p:spTree>
    <p:extLst>
      <p:ext uri="{BB962C8B-B14F-4D97-AF65-F5344CB8AC3E}">
        <p14:creationId xmlns:p14="http://schemas.microsoft.com/office/powerpoint/2010/main" val="155740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trend mô hình </a:t>
            </a:r>
            <a:r>
              <a:rPr lang="vi-VN"/>
              <a:t>sharing economy</a:t>
            </a:r>
            <a:endParaRPr lang="vi-VN" sz="1200" kern="1200" dirty="0">
              <a:solidFill>
                <a:schemeClr val="tx1"/>
              </a:solidFill>
              <a:effectLst/>
              <a:latin typeface="+mn-lt"/>
              <a:ea typeface="+mn-ea"/>
              <a:cs typeface="+mn-cs"/>
            </a:endParaRPr>
          </a:p>
          <a:p>
            <a:r>
              <a:rPr lang="vi-VN" sz="1200" kern="1200" dirty="0">
                <a:solidFill>
                  <a:schemeClr val="tx1"/>
                </a:solidFill>
                <a:effectLst/>
                <a:latin typeface="+mn-lt"/>
                <a:ea typeface="+mn-ea"/>
                <a:cs typeface="+mn-cs"/>
              </a:rPr>
              <a:t>chợ tốt, shoppee, uber</a:t>
            </a:r>
          </a:p>
          <a:p>
            <a:r>
              <a:rPr lang="en-US" sz="1200" kern="1200" dirty="0">
                <a:solidFill>
                  <a:schemeClr val="tx1"/>
                </a:solidFill>
                <a:effectLst/>
                <a:latin typeface="+mn-lt"/>
                <a:ea typeface="+mn-ea"/>
                <a:cs typeface="+mn-cs"/>
              </a:rPr>
              <a:t> </a:t>
            </a:r>
          </a:p>
          <a:p>
            <a:r>
              <a:rPr lang="en-US" dirty="0" err="1"/>
              <a:t>Hướng</a:t>
            </a:r>
            <a:r>
              <a:rPr lang="en-US"/>
              <a:t> giải quyết</a:t>
            </a:r>
            <a:endParaRPr lang="en-US" dirty="0"/>
          </a:p>
          <a:p>
            <a:r>
              <a:rPr lang="en-US"/>
              <a:t>Hệ thống chia sẻ cho thiết bị xây dựng </a:t>
            </a: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5</a:t>
            </a:fld>
            <a:endParaRPr lang="en-US"/>
          </a:p>
        </p:txBody>
      </p:sp>
    </p:spTree>
    <p:extLst>
      <p:ext uri="{BB962C8B-B14F-4D97-AF65-F5344CB8AC3E}">
        <p14:creationId xmlns:p14="http://schemas.microsoft.com/office/powerpoint/2010/main" val="18972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Kết nối </a:t>
            </a:r>
          </a:p>
          <a:p>
            <a:r>
              <a:rPr lang="vi-VN" sz="1200" kern="1200" dirty="0">
                <a:solidFill>
                  <a:schemeClr val="tx1"/>
                </a:solidFill>
                <a:effectLst/>
                <a:latin typeface="+mn-lt"/>
                <a:ea typeface="+mn-ea"/>
                <a:cs typeface="+mn-cs"/>
              </a:rPr>
              <a:t>Người cung cấp thiết bị  – Supplier </a:t>
            </a:r>
          </a:p>
          <a:p>
            <a:r>
              <a:rPr lang="vi-VN" sz="1200" kern="1200" dirty="0">
                <a:solidFill>
                  <a:schemeClr val="tx1"/>
                </a:solidFill>
                <a:effectLst/>
                <a:latin typeface="+mn-lt"/>
                <a:ea typeface="+mn-ea"/>
                <a:cs typeface="+mn-cs"/>
              </a:rPr>
              <a:t>Người đi tìm thiết bị – Requester</a:t>
            </a:r>
          </a:p>
          <a:p>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6</a:t>
            </a:fld>
            <a:endParaRPr lang="en-US"/>
          </a:p>
        </p:txBody>
      </p:sp>
    </p:spTree>
    <p:extLst>
      <p:ext uri="{BB962C8B-B14F-4D97-AF65-F5344CB8AC3E}">
        <p14:creationId xmlns:p14="http://schemas.microsoft.com/office/powerpoint/2010/main" val="1598435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Giới</a:t>
            </a:r>
            <a:r>
              <a:rPr lang="en-US" dirty="0"/>
              <a:t> </a:t>
            </a:r>
            <a:r>
              <a:rPr lang="en-US" dirty="0" err="1"/>
              <a:t>thiệu</a:t>
            </a:r>
            <a:r>
              <a:rPr lang="en-US" dirty="0"/>
              <a:t> </a:t>
            </a:r>
            <a:r>
              <a:rPr lang="en-US" dirty="0" err="1"/>
              <a:t>chức</a:t>
            </a:r>
            <a:r>
              <a:rPr lang="en-US" dirty="0"/>
              <a:t> </a:t>
            </a:r>
            <a:r>
              <a:rPr lang="en-US" dirty="0" err="1"/>
              <a:t>năng</a:t>
            </a:r>
            <a:r>
              <a:rPr lang="en-US" dirty="0"/>
              <a:t> </a:t>
            </a:r>
            <a:r>
              <a:rPr lang="en-US" dirty="0" err="1"/>
              <a:t>chính</a:t>
            </a:r>
            <a:r>
              <a:rPr lang="en-US" dirty="0"/>
              <a:t>)</a:t>
            </a:r>
          </a:p>
          <a:p>
            <a:r>
              <a:rPr lang="en-US" dirty="0" err="1"/>
              <a:t>Hệ</a:t>
            </a:r>
            <a:r>
              <a:rPr lang="en-US" dirty="0"/>
              <a:t> </a:t>
            </a:r>
            <a:r>
              <a:rPr lang="en-US" dirty="0" err="1"/>
              <a:t>thống</a:t>
            </a:r>
            <a:r>
              <a:rPr lang="en-US" dirty="0"/>
              <a:t> </a:t>
            </a:r>
            <a:r>
              <a:rPr lang="en-US" dirty="0" err="1"/>
              <a:t>có</a:t>
            </a:r>
            <a:r>
              <a:rPr lang="en-US" dirty="0"/>
              <a:t> </a:t>
            </a:r>
            <a:r>
              <a:rPr lang="en-US" dirty="0" err="1"/>
              <a:t>những</a:t>
            </a:r>
            <a:r>
              <a:rPr lang="en-US" dirty="0"/>
              <a:t> </a:t>
            </a:r>
            <a:r>
              <a:rPr lang="en-US" dirty="0" err="1"/>
              <a:t>chức</a:t>
            </a:r>
            <a:r>
              <a:rPr lang="en-US" dirty="0"/>
              <a:t> </a:t>
            </a:r>
            <a:r>
              <a:rPr lang="en-US" dirty="0" err="1"/>
              <a:t>năng</a:t>
            </a:r>
            <a:r>
              <a:rPr lang="en-US" dirty="0"/>
              <a:t> </a:t>
            </a:r>
            <a:r>
              <a:rPr lang="en-US" dirty="0" err="1"/>
              <a:t>chính</a:t>
            </a:r>
            <a:r>
              <a:rPr lang="en-US" dirty="0"/>
              <a:t> </a:t>
            </a:r>
            <a:r>
              <a:rPr lang="en-US" dirty="0" err="1"/>
              <a:t>sau</a:t>
            </a:r>
            <a:r>
              <a:rPr lang="en-US" dirty="0"/>
              <a:t> </a:t>
            </a:r>
            <a:r>
              <a:rPr lang="en-US"/>
              <a:t>đây</a:t>
            </a:r>
            <a:r>
              <a:rPr lang="en-US" dirty="0"/>
              <a:t>:</a:t>
            </a:r>
          </a:p>
          <a:p>
            <a:endParaRPr lang="en-US" dirty="0"/>
          </a:p>
          <a:p>
            <a:r>
              <a:rPr lang="en-US"/>
              <a:t>Nền</a:t>
            </a:r>
            <a:r>
              <a:rPr lang="en-US" dirty="0"/>
              <a:t> </a:t>
            </a:r>
            <a:r>
              <a:rPr lang="en-US"/>
              <a:t>tảng</a:t>
            </a:r>
            <a:r>
              <a:rPr lang="en-US" dirty="0"/>
              <a:t> chia </a:t>
            </a:r>
            <a:r>
              <a:rPr lang="en-US"/>
              <a:t>sẻ</a:t>
            </a:r>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7</a:t>
            </a:fld>
            <a:endParaRPr lang="en-US"/>
          </a:p>
        </p:txBody>
      </p:sp>
    </p:spTree>
    <p:extLst>
      <p:ext uri="{BB962C8B-B14F-4D97-AF65-F5344CB8AC3E}">
        <p14:creationId xmlns:p14="http://schemas.microsoft.com/office/powerpoint/2010/main" val="320317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a:solidFill>
                  <a:schemeClr val="tx1"/>
                </a:solidFill>
                <a:effectLst/>
                <a:latin typeface="+mn-lt"/>
                <a:ea typeface="+mn-ea"/>
                <a:cs typeface="+mn-cs"/>
              </a:rPr>
              <a:t>Các chức năng khác:</a:t>
            </a:r>
          </a:p>
          <a:p>
            <a:pPr marL="171450" indent="-171450">
              <a:buFont typeface="Arial" panose="020B0604020202020204" pitchFamily="34" charset="0"/>
              <a:buChar char="•"/>
            </a:pPr>
            <a:r>
              <a:rPr lang="vi-VN" sz="1200" kern="1200" dirty="0">
                <a:solidFill>
                  <a:schemeClr val="tx1"/>
                </a:solidFill>
                <a:effectLst/>
                <a:latin typeface="+mn-lt"/>
                <a:ea typeface="+mn-ea"/>
                <a:cs typeface="+mn-cs"/>
              </a:rPr>
              <a:t>Nhà thầu có thể đăng ký một loại thiết bị để hệ thống tự động tìm kiếm và báo noti </a:t>
            </a:r>
          </a:p>
          <a:p>
            <a:pPr marL="171450" indent="-171450">
              <a:buFont typeface="Arial" panose="020B0604020202020204" pitchFamily="34" charset="0"/>
              <a:buChar char="•"/>
            </a:pPr>
            <a:r>
              <a:rPr lang="vi-VN" sz="1200" kern="1200" dirty="0">
                <a:solidFill>
                  <a:schemeClr val="tx1"/>
                </a:solidFill>
                <a:effectLst/>
                <a:latin typeface="+mn-lt"/>
                <a:ea typeface="+mn-ea"/>
                <a:cs typeface="+mn-cs"/>
              </a:rPr>
              <a:t>Nhà thầu có thể giao dịch mua bán vật liệu xây dựng trên hệ thống</a:t>
            </a:r>
          </a:p>
          <a:p>
            <a:pPr marL="171450" indent="-171450">
              <a:buFont typeface="Arial" panose="020B0604020202020204" pitchFamily="34" charset="0"/>
              <a:buChar char="•"/>
            </a:pPr>
            <a:r>
              <a:rPr lang="vi-VN" sz="1200" kern="1200" dirty="0">
                <a:solidFill>
                  <a:schemeClr val="tx1"/>
                </a:solidFill>
                <a:effectLst/>
                <a:latin typeface="+mn-lt"/>
                <a:ea typeface="+mn-ea"/>
                <a:cs typeface="+mn-cs"/>
              </a:rPr>
              <a:t>Hệ thống cung cấp cho các nhà quản lý góc nhìn, số liệu, trạng thái hệ thống, cũng như quyền quản lý và sửa đổi những thông tin nền tảng của hệ thống như loại thiết bị, loại vật liệu, … </a:t>
            </a:r>
          </a:p>
          <a:p>
            <a:pPr marL="171450" indent="-171450">
              <a:buFont typeface="Arial" panose="020B0604020202020204" pitchFamily="34" charset="0"/>
              <a:buChar char="•"/>
            </a:pPr>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A552148-7BEB-0248-88A8-E6F9F4967CE8}" type="slidenum">
              <a:rPr lang="en-US" smtClean="0"/>
              <a:t>8</a:t>
            </a:fld>
            <a:endParaRPr lang="en-US"/>
          </a:p>
        </p:txBody>
      </p:sp>
    </p:spTree>
    <p:extLst>
      <p:ext uri="{BB962C8B-B14F-4D97-AF65-F5344CB8AC3E}">
        <p14:creationId xmlns:p14="http://schemas.microsoft.com/office/powerpoint/2010/main" val="786497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Hệ</a:t>
            </a:r>
            <a:r>
              <a:rPr lang="en-US" dirty="0"/>
              <a:t> </a:t>
            </a:r>
            <a:r>
              <a:rPr lang="en-US" dirty="0" err="1"/>
              <a:t>thống</a:t>
            </a:r>
            <a:r>
              <a:rPr lang="en-US" dirty="0"/>
              <a:t> bao </a:t>
            </a:r>
            <a:r>
              <a:rPr lang="en-US" dirty="0" err="1"/>
              <a:t>gồm</a:t>
            </a:r>
            <a:endParaRPr lang="en-US" dirty="0"/>
          </a:p>
          <a:p>
            <a:r>
              <a:rPr lang="en-US" dirty="0"/>
              <a:t>- </a:t>
            </a:r>
            <a:r>
              <a:rPr lang="en-US" dirty="0" err="1"/>
              <a:t>Hệ</a:t>
            </a:r>
            <a:r>
              <a:rPr lang="en-US" dirty="0"/>
              <a:t> </a:t>
            </a:r>
            <a:r>
              <a:rPr lang="en-US" dirty="0" err="1"/>
              <a:t>thống</a:t>
            </a:r>
            <a:r>
              <a:rPr lang="en-US" dirty="0"/>
              <a:t> </a:t>
            </a:r>
            <a:r>
              <a:rPr lang="en-US" dirty="0" err="1"/>
              <a:t>chức</a:t>
            </a:r>
            <a:r>
              <a:rPr lang="en-US" dirty="0"/>
              <a:t> </a:t>
            </a:r>
            <a:r>
              <a:rPr lang="en-US" dirty="0" err="1"/>
              <a:t>năng</a:t>
            </a:r>
            <a:r>
              <a:rPr lang="en-US" dirty="0"/>
              <a:t> </a:t>
            </a:r>
            <a:r>
              <a:rPr lang="en-US" dirty="0" err="1"/>
              <a:t>chính</a:t>
            </a:r>
            <a:r>
              <a:rPr lang="en-US" dirty="0"/>
              <a:t> B2C </a:t>
            </a:r>
            <a:r>
              <a:rPr lang="en-US" dirty="0" err="1"/>
              <a:t>làm</a:t>
            </a:r>
            <a:r>
              <a:rPr lang="en-US" dirty="0"/>
              <a:t> </a:t>
            </a:r>
            <a:r>
              <a:rPr lang="en-US" dirty="0" err="1"/>
              <a:t>việc</a:t>
            </a:r>
            <a:r>
              <a:rPr lang="en-US" dirty="0"/>
              <a:t> </a:t>
            </a:r>
            <a:r>
              <a:rPr lang="en-US" dirty="0" err="1"/>
              <a:t>với</a:t>
            </a:r>
            <a:r>
              <a:rPr lang="en-US" dirty="0"/>
              <a:t> contractor </a:t>
            </a:r>
            <a:r>
              <a:rPr lang="en-US" dirty="0" err="1"/>
              <a:t>ở</a:t>
            </a:r>
            <a:r>
              <a:rPr lang="en-US" dirty="0"/>
              <a:t> </a:t>
            </a:r>
            <a:r>
              <a:rPr lang="en-US" dirty="0" err="1"/>
              <a:t>cả</a:t>
            </a:r>
            <a:r>
              <a:rPr lang="en-US" dirty="0"/>
              <a:t> 2 </a:t>
            </a:r>
            <a:r>
              <a:rPr lang="en-US" dirty="0" err="1"/>
              <a:t>nền</a:t>
            </a:r>
            <a:r>
              <a:rPr lang="en-US" dirty="0"/>
              <a:t> tang: Mobile </a:t>
            </a:r>
            <a:r>
              <a:rPr lang="en-US" dirty="0" err="1"/>
              <a:t>và</a:t>
            </a:r>
            <a:r>
              <a:rPr lang="en-US" dirty="0"/>
              <a:t> web</a:t>
            </a:r>
            <a:br>
              <a:rPr lang="en-US" dirty="0"/>
            </a:br>
            <a:r>
              <a:rPr lang="en-US" dirty="0"/>
              <a:t>- Web </a:t>
            </a:r>
            <a:r>
              <a:rPr lang="en-US" dirty="0" err="1"/>
              <a:t>quản</a:t>
            </a:r>
            <a:r>
              <a:rPr lang="en-US" dirty="0"/>
              <a:t> </a:t>
            </a:r>
            <a:r>
              <a:rPr lang="en-US" dirty="0" err="1"/>
              <a:t>lý</a:t>
            </a:r>
            <a:r>
              <a:rPr lang="en-US" dirty="0"/>
              <a:t> </a:t>
            </a:r>
            <a:r>
              <a:rPr lang="en-US" dirty="0" err="1"/>
              <a:t>hệ</a:t>
            </a:r>
            <a:r>
              <a:rPr lang="en-US" dirty="0"/>
              <a:t> </a:t>
            </a:r>
            <a:r>
              <a:rPr lang="en-US" dirty="0" err="1"/>
              <a:t>thống</a:t>
            </a:r>
            <a:r>
              <a:rPr lang="en-US" dirty="0"/>
              <a:t> Contractor </a:t>
            </a:r>
            <a:r>
              <a:rPr lang="en-US" dirty="0" err="1"/>
              <a:t>đó</a:t>
            </a:r>
            <a:endParaRPr lang="en-US" dirty="0"/>
          </a:p>
          <a:p>
            <a:endParaRPr lang="en-US" dirty="0"/>
          </a:p>
        </p:txBody>
      </p:sp>
      <p:sp>
        <p:nvSpPr>
          <p:cNvPr id="4" name="Slide Number Placeholder 3"/>
          <p:cNvSpPr>
            <a:spLocks noGrp="1"/>
          </p:cNvSpPr>
          <p:nvPr>
            <p:ph type="sldNum" sz="quarter" idx="5"/>
          </p:nvPr>
        </p:nvSpPr>
        <p:spPr/>
        <p:txBody>
          <a:bodyPr/>
          <a:lstStyle/>
          <a:p>
            <a:fld id="{2A552148-7BEB-0248-88A8-E6F9F4967CE8}" type="slidenum">
              <a:rPr lang="en-US" smtClean="0"/>
              <a:t>9</a:t>
            </a:fld>
            <a:endParaRPr lang="en-US"/>
          </a:p>
        </p:txBody>
      </p:sp>
    </p:spTree>
    <p:extLst>
      <p:ext uri="{BB962C8B-B14F-4D97-AF65-F5344CB8AC3E}">
        <p14:creationId xmlns:p14="http://schemas.microsoft.com/office/powerpoint/2010/main" val="3562644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C2F1393C-0DFC-B24B-A1A9-162DFBD5FF8A}" type="slidenum">
              <a:rPr lang="en-US" smtClean="0"/>
              <a:pPr/>
              <a:t>‹#›</a:t>
            </a:fld>
            <a:endParaRPr lang="en-US"/>
          </a:p>
        </p:txBody>
      </p:sp>
    </p:spTree>
    <p:extLst>
      <p:ext uri="{BB962C8B-B14F-4D97-AF65-F5344CB8AC3E}">
        <p14:creationId xmlns:p14="http://schemas.microsoft.com/office/powerpoint/2010/main" val="456540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281792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5885C-5DF5-5842-A778-3C6B2DC834BE}"/>
              </a:ext>
            </a:extLst>
          </p:cNvPr>
          <p:cNvSpPr>
            <a:spLocks noGrp="1"/>
          </p:cNvSpPr>
          <p:nvPr>
            <p:ph type="sldNum" sz="quarter" idx="10"/>
          </p:nvPr>
        </p:nvSpPr>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C0726C7E-8557-124E-A2E9-3CD1A3B7D3D9}"/>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2FBCB303-5DA1-FB47-BBE8-F87E2B969944}"/>
              </a:ext>
            </a:extLst>
          </p:cNvPr>
          <p:cNvSpPr>
            <a:spLocks noGrp="1"/>
          </p:cNvSpPr>
          <p:nvPr>
            <p:ph type="sldNum" sz="quarter" idx="11"/>
          </p:nvPr>
        </p:nvSpPr>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lide Number Placeholder 4">
            <a:extLst>
              <a:ext uri="{FF2B5EF4-FFF2-40B4-BE49-F238E27FC236}">
                <a16:creationId xmlns:a16="http://schemas.microsoft.com/office/drawing/2014/main" id="{EA56C66F-0973-4548-83F3-D514FF53637D}"/>
              </a:ext>
            </a:extLst>
          </p:cNvPr>
          <p:cNvSpPr>
            <a:spLocks noGrp="1"/>
          </p:cNvSpPr>
          <p:nvPr>
            <p:ph type="sldNum" sz="quarter" idx="4"/>
          </p:nvPr>
        </p:nvSpPr>
        <p:spPr>
          <a:xfrm>
            <a:off x="476534" y="609704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776545" y="1872070"/>
            <a:ext cx="3326678" cy="3326678"/>
          </a:xfrm>
          <a:prstGeom prst="diamond">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 name="Slide Number Placeholder 1">
            <a:extLst>
              <a:ext uri="{FF2B5EF4-FFF2-40B4-BE49-F238E27FC236}">
                <a16:creationId xmlns:a16="http://schemas.microsoft.com/office/drawing/2014/main" id="{A7CFF26E-36D2-574A-915A-5FAE394701BE}"/>
              </a:ext>
            </a:extLst>
          </p:cNvPr>
          <p:cNvSpPr>
            <a:spLocks noGrp="1"/>
          </p:cNvSpPr>
          <p:nvPr>
            <p:ph type="sldNum" sz="quarter" idx="12"/>
          </p:nvPr>
        </p:nvSpPr>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9583023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5885C-5DF5-5842-A778-3C6B2DC834BE}"/>
              </a:ext>
            </a:extLst>
          </p:cNvPr>
          <p:cNvSpPr>
            <a:spLocks noGrp="1"/>
          </p:cNvSpPr>
          <p:nvPr>
            <p:ph type="sldNum" sz="quarter" idx="10"/>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261847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C0726C7E-8557-124E-A2E9-3CD1A3B7D3D9}"/>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FBCB303-5DA1-FB47-BBE8-F87E2B969944}"/>
              </a:ext>
            </a:extLst>
          </p:cNvPr>
          <p:cNvSpPr>
            <a:spLocks noGrp="1"/>
          </p:cNvSpPr>
          <p:nvPr>
            <p:ph type="sldNum" sz="quarter" idx="11"/>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Slide Number Placeholder 3">
            <a:extLst>
              <a:ext uri="{FF2B5EF4-FFF2-40B4-BE49-F238E27FC236}">
                <a16:creationId xmlns:a16="http://schemas.microsoft.com/office/drawing/2014/main" id="{340B6667-D941-9C46-AFB1-55E0A1667217}"/>
              </a:ext>
            </a:extLst>
          </p:cNvPr>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776545" y="1872070"/>
            <a:ext cx="3326678" cy="3326678"/>
          </a:xfrm>
          <a:prstGeom prst="diamond">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 name="Slide Number Placeholder 1">
            <a:extLst>
              <a:ext uri="{FF2B5EF4-FFF2-40B4-BE49-F238E27FC236}">
                <a16:creationId xmlns:a16="http://schemas.microsoft.com/office/drawing/2014/main" id="{A7CFF26E-36D2-574A-915A-5FAE394701BE}"/>
              </a:ext>
            </a:extLst>
          </p:cNvPr>
          <p:cNvSpPr>
            <a:spLocks noGrp="1"/>
          </p:cNvSpPr>
          <p:nvPr>
            <p:ph type="sldNum" sz="quarter" idx="12"/>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66975110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5885C-5DF5-5842-A778-3C6B2DC834BE}"/>
              </a:ext>
            </a:extLst>
          </p:cNvPr>
          <p:cNvSpPr>
            <a:spLocks noGrp="1"/>
          </p:cNvSpPr>
          <p:nvPr>
            <p:ph type="sldNum" sz="quarter" idx="10"/>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C0726C7E-8557-124E-A2E9-3CD1A3B7D3D9}"/>
              </a:ext>
            </a:extLst>
          </p:cNvPr>
          <p:cNvSpPr>
            <a:spLocks noGrp="1"/>
          </p:cNvSpPr>
          <p:nvPr>
            <p:ph type="ftr" sz="quarter" idx="10"/>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FBCB303-5DA1-FB47-BBE8-F87E2B969944}"/>
              </a:ext>
            </a:extLst>
          </p:cNvPr>
          <p:cNvSpPr>
            <a:spLocks noGrp="1"/>
          </p:cNvSpPr>
          <p:nvPr>
            <p:ph type="sldNum" sz="quarter" idx="11"/>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6E7929A-5345-7E49-91F4-C042F6A2A636}"/>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ext uri="{BB962C8B-B14F-4D97-AF65-F5344CB8AC3E}">
        <p14:creationId xmlns:p14="http://schemas.microsoft.com/office/powerpoint/2010/main" val="128131110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C0726C7E-8557-124E-A2E9-3CD1A3B7D3D9}"/>
              </a:ext>
            </a:extLst>
          </p:cNvPr>
          <p:cNvSpPr>
            <a:spLocks noGrp="1"/>
          </p:cNvSpPr>
          <p:nvPr>
            <p:ph type="ftr" sz="quarter" idx="10"/>
          </p:nvPr>
        </p:nvSpPr>
        <p:spPr/>
        <p:txBody>
          <a:bodyPr/>
          <a:lstStyle/>
          <a:p>
            <a:endParaRPr lang="en-US"/>
          </a:p>
        </p:txBody>
      </p:sp>
    </p:spTree>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3EA393B5-2A3E-6A46-8FE9-9500909B7F44}"/>
              </a:ext>
            </a:extLst>
          </p:cNvPr>
          <p:cNvSpPr>
            <a:spLocks noGrp="1"/>
          </p:cNvSpPr>
          <p:nvPr>
            <p:ph type="ftr" sz="quarter" idx="11"/>
          </p:nvPr>
        </p:nvSpPr>
        <p:spPr/>
        <p:txBody>
          <a:bodyPr/>
          <a:lstStyle/>
          <a:p>
            <a:endParaRPr lang="en-US"/>
          </a:p>
        </p:txBody>
      </p:sp>
    </p:spTree>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776545" y="1872070"/>
            <a:ext cx="3326678" cy="3326678"/>
          </a:xfrm>
          <a:prstGeom prst="diamond">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Footer Placeholder 3">
            <a:extLst>
              <a:ext uri="{FF2B5EF4-FFF2-40B4-BE49-F238E27FC236}">
                <a16:creationId xmlns:a16="http://schemas.microsoft.com/office/drawing/2014/main" id="{B7C3AA56-E48D-C649-94D0-D8DBC5F1B7C3}"/>
              </a:ext>
            </a:extLst>
          </p:cNvPr>
          <p:cNvSpPr>
            <a:spLocks noGrp="1"/>
          </p:cNvSpPr>
          <p:nvPr>
            <p:ph type="ftr" sz="quarter" idx="12"/>
          </p:nvPr>
        </p:nvSpPr>
        <p:spPr/>
        <p:txBody>
          <a:bodyPr/>
          <a:lstStyle/>
          <a:p>
            <a:endParaRPr lang="en-US"/>
          </a:p>
        </p:txBody>
      </p:sp>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 name="Footer Placeholder 1">
            <a:extLst>
              <a:ext uri="{FF2B5EF4-FFF2-40B4-BE49-F238E27FC236}">
                <a16:creationId xmlns:a16="http://schemas.microsoft.com/office/drawing/2014/main" id="{C79C4E91-A4DA-AF40-8F50-4C16841AD552}"/>
              </a:ext>
            </a:extLst>
          </p:cNvPr>
          <p:cNvSpPr>
            <a:spLocks noGrp="1"/>
          </p:cNvSpPr>
          <p:nvPr>
            <p:ph type="ftr" sz="quarter" idx="13"/>
          </p:nvPr>
        </p:nvSpPr>
        <p:spPr/>
        <p:txBody>
          <a:bodyPr/>
          <a:lstStyle/>
          <a:p>
            <a:endParaRPr lang="en-US"/>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 name="Footer Placeholder 1">
            <a:extLst>
              <a:ext uri="{FF2B5EF4-FFF2-40B4-BE49-F238E27FC236}">
                <a16:creationId xmlns:a16="http://schemas.microsoft.com/office/drawing/2014/main" id="{CBF468E7-FBB6-FA45-BC06-C291EBD65FD4}"/>
              </a:ext>
            </a:extLst>
          </p:cNvPr>
          <p:cNvSpPr>
            <a:spLocks noGrp="1"/>
          </p:cNvSpPr>
          <p:nvPr>
            <p:ph type="ftr" sz="quarter" idx="15"/>
          </p:nvPr>
        </p:nvSpPr>
        <p:spPr/>
        <p:txBody>
          <a:bodyPr/>
          <a:lstStyle/>
          <a:p>
            <a:endParaRPr lang="en-US"/>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2" name="Footer Placeholder 1">
            <a:extLst>
              <a:ext uri="{FF2B5EF4-FFF2-40B4-BE49-F238E27FC236}">
                <a16:creationId xmlns:a16="http://schemas.microsoft.com/office/drawing/2014/main" id="{C7E8459D-EE49-034A-B691-02EF9EE651A6}"/>
              </a:ext>
            </a:extLst>
          </p:cNvPr>
          <p:cNvSpPr>
            <a:spLocks noGrp="1"/>
          </p:cNvSpPr>
          <p:nvPr>
            <p:ph type="ftr" sz="quarter" idx="15"/>
          </p:nvPr>
        </p:nvSpPr>
        <p:spPr/>
        <p:txBody>
          <a:bodyPr/>
          <a:lstStyle/>
          <a:p>
            <a:endParaRPr lang="en-US"/>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5885C-5DF5-5842-A778-3C6B2DC834BE}"/>
              </a:ext>
            </a:extLst>
          </p:cNvPr>
          <p:cNvSpPr>
            <a:spLocks noGrp="1"/>
          </p:cNvSpPr>
          <p:nvPr>
            <p:ph type="sldNum" sz="quarter" idx="10"/>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C0726C7E-8557-124E-A2E9-3CD1A3B7D3D9}"/>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2FBCB303-5DA1-FB47-BBE8-F87E2B969944}"/>
              </a:ext>
            </a:extLst>
          </p:cNvPr>
          <p:cNvSpPr>
            <a:spLocks noGrp="1"/>
          </p:cNvSpPr>
          <p:nvPr>
            <p:ph type="sldNum" sz="quarter" idx="11"/>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B1B50E6-BD5E-AE40-B84B-477D29999CF7}"/>
              </a:ext>
            </a:extLst>
          </p:cNvPr>
          <p:cNvSpPr>
            <a:spLocks noGrp="1"/>
          </p:cNvSpPr>
          <p:nvPr>
            <p:ph type="ftr" sz="quarter" idx="11"/>
          </p:nvPr>
        </p:nvSpPr>
        <p:spPr/>
        <p:txBody>
          <a:bodyPr/>
          <a:lstStyle/>
          <a:p>
            <a:endParaRPr lang="en-US"/>
          </a:p>
        </p:txBody>
      </p:sp>
      <p:sp>
        <p:nvSpPr>
          <p:cNvPr id="135" name="Slide Number Placeholder 3">
            <a:extLst>
              <a:ext uri="{FF2B5EF4-FFF2-40B4-BE49-F238E27FC236}">
                <a16:creationId xmlns:a16="http://schemas.microsoft.com/office/drawing/2014/main" id="{0603D23B-79D7-B54A-8E12-4276A12A4D2D}"/>
              </a:ext>
            </a:extLst>
          </p:cNvPr>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776545" y="1872070"/>
            <a:ext cx="3326678" cy="3326678"/>
          </a:xfrm>
          <a:prstGeom prst="diamond">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 name="Slide Number Placeholder 1">
            <a:extLst>
              <a:ext uri="{FF2B5EF4-FFF2-40B4-BE49-F238E27FC236}">
                <a16:creationId xmlns:a16="http://schemas.microsoft.com/office/drawing/2014/main" id="{A7CFF26E-36D2-574A-915A-5FAE394701BE}"/>
              </a:ext>
            </a:extLst>
          </p:cNvPr>
          <p:cNvSpPr>
            <a:spLocks noGrp="1"/>
          </p:cNvSpPr>
          <p:nvPr>
            <p:ph type="sldNum" sz="quarter" idx="12"/>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5885C-5DF5-5842-A778-3C6B2DC834BE}"/>
              </a:ext>
            </a:extLst>
          </p:cNvPr>
          <p:cNvSpPr>
            <a:spLocks noGrp="1"/>
          </p:cNvSpPr>
          <p:nvPr>
            <p:ph type="sldNum" sz="quarter" idx="10"/>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C0726C7E-8557-124E-A2E9-3CD1A3B7D3D9}"/>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2FBCB303-5DA1-FB47-BBE8-F87E2B969944}"/>
              </a:ext>
            </a:extLst>
          </p:cNvPr>
          <p:cNvSpPr>
            <a:spLocks noGrp="1"/>
          </p:cNvSpPr>
          <p:nvPr>
            <p:ph type="sldNum" sz="quarter" idx="11"/>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lide Number Placeholder 3">
            <a:extLst>
              <a:ext uri="{FF2B5EF4-FFF2-40B4-BE49-F238E27FC236}">
                <a16:creationId xmlns:a16="http://schemas.microsoft.com/office/drawing/2014/main" id="{0384063A-605D-0144-BEC9-AD15419C69E2}"/>
              </a:ext>
            </a:extLst>
          </p:cNvPr>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776545" y="1872070"/>
            <a:ext cx="3326678" cy="3326678"/>
          </a:xfrm>
          <a:prstGeom prst="diamond">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Slide Number Placeholder 3">
            <a:extLst>
              <a:ext uri="{FF2B5EF4-FFF2-40B4-BE49-F238E27FC236}">
                <a16:creationId xmlns:a16="http://schemas.microsoft.com/office/drawing/2014/main" id="{EEB2D74F-CB99-264F-BE93-F4A5E93525AE}"/>
              </a:ext>
            </a:extLst>
          </p:cNvPr>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5885C-5DF5-5842-A778-3C6B2DC834BE}"/>
              </a:ext>
            </a:extLst>
          </p:cNvPr>
          <p:cNvSpPr>
            <a:spLocks noGrp="1"/>
          </p:cNvSpPr>
          <p:nvPr>
            <p:ph type="sldNum" sz="quarter" idx="10"/>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824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E0EB8EF-4714-DE4D-B407-AA84B3ABA078}"/>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EACB1D-555F-A646-A658-9430E749D5FA}"/>
              </a:ext>
            </a:extLst>
          </p:cNvPr>
          <p:cNvSpPr>
            <a:spLocks noGrp="1"/>
          </p:cNvSpPr>
          <p:nvPr>
            <p:ph type="sldNum" sz="quarter" idx="10"/>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Slide Number Placeholder 3">
            <a:extLst>
              <a:ext uri="{FF2B5EF4-FFF2-40B4-BE49-F238E27FC236}">
                <a16:creationId xmlns:a16="http://schemas.microsoft.com/office/drawing/2014/main" id="{66AAB5EB-35DC-4847-830E-BE149F4BB0A1}"/>
              </a:ext>
            </a:extLst>
          </p:cNvPr>
          <p:cNvSpPr>
            <a:spLocks noGrp="1"/>
          </p:cNvSpPr>
          <p:nvPr>
            <p:ph type="sldNum" sz="quarter" idx="12"/>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 name="Slide Number Placeholder 1">
            <a:extLst>
              <a:ext uri="{FF2B5EF4-FFF2-40B4-BE49-F238E27FC236}">
                <a16:creationId xmlns:a16="http://schemas.microsoft.com/office/drawing/2014/main" id="{CB457C50-79A8-DA4C-BAC5-861AF7A0E53B}"/>
              </a:ext>
            </a:extLst>
          </p:cNvPr>
          <p:cNvSpPr>
            <a:spLocks noGrp="1"/>
          </p:cNvSpPr>
          <p:nvPr>
            <p:ph type="sldNum" sz="quarter" idx="15"/>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5885C-5DF5-5842-A778-3C6B2DC834BE}"/>
              </a:ext>
            </a:extLst>
          </p:cNvPr>
          <p:cNvSpPr>
            <a:spLocks noGrp="1"/>
          </p:cNvSpPr>
          <p:nvPr>
            <p:ph type="sldNum" sz="quarter" idx="10"/>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Tree>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776545" y="1872070"/>
            <a:ext cx="3326678" cy="3326678"/>
          </a:xfrm>
          <a:prstGeom prst="diamond">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423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0"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그림 개체 틀 6">
            <a:extLst>
              <a:ext uri="{FF2B5EF4-FFF2-40B4-BE49-F238E27FC236}">
                <a16:creationId xmlns:a16="http://schemas.microsoft.com/office/drawing/2014/main" id="{F0F9403A-8AFF-4B2B-B648-FF5CBFC9A8B3}"/>
              </a:ext>
            </a:extLst>
          </p:cNvPr>
          <p:cNvSpPr>
            <a:spLocks noGrp="1"/>
          </p:cNvSpPr>
          <p:nvPr>
            <p:ph type="pic" sz="quarter" idx="65" hasCustomPrompt="1"/>
          </p:nvPr>
        </p:nvSpPr>
        <p:spPr>
          <a:xfrm>
            <a:off x="5534029" y="2"/>
            <a:ext cx="6657973" cy="6857999"/>
          </a:xfrm>
          <a:custGeom>
            <a:avLst/>
            <a:gdLst>
              <a:gd name="connsiteX0" fmla="*/ 2362199 w 6657973"/>
              <a:gd name="connsiteY0" fmla="*/ 0 h 6857999"/>
              <a:gd name="connsiteX1" fmla="*/ 6657973 w 6657973"/>
              <a:gd name="connsiteY1" fmla="*/ 0 h 6857999"/>
              <a:gd name="connsiteX2" fmla="*/ 6657973 w 6657973"/>
              <a:gd name="connsiteY2" fmla="*/ 3630706 h 6857999"/>
              <a:gd name="connsiteX3" fmla="*/ 6657972 w 6657973"/>
              <a:gd name="connsiteY3" fmla="*/ 6857999 h 6857999"/>
              <a:gd name="connsiteX4" fmla="*/ 2362198 w 6657973"/>
              <a:gd name="connsiteY4" fmla="*/ 6857999 h 6857999"/>
              <a:gd name="connsiteX5" fmla="*/ 2362198 w 6657973"/>
              <a:gd name="connsiteY5" fmla="*/ 6857999 h 6857999"/>
              <a:gd name="connsiteX6" fmla="*/ 0 w 6657973"/>
              <a:gd name="connsiteY6" fmla="*/ 343853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7973" h="6857999">
                <a:moveTo>
                  <a:pt x="2362199" y="0"/>
                </a:moveTo>
                <a:lnTo>
                  <a:pt x="6657973" y="0"/>
                </a:lnTo>
                <a:lnTo>
                  <a:pt x="6657973" y="3630706"/>
                </a:lnTo>
                <a:lnTo>
                  <a:pt x="6657972" y="6857999"/>
                </a:lnTo>
                <a:lnTo>
                  <a:pt x="2362198" y="6857999"/>
                </a:lnTo>
                <a:lnTo>
                  <a:pt x="2362198" y="6857999"/>
                </a:lnTo>
                <a:lnTo>
                  <a:pt x="0" y="3438532"/>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5_Images &amp; Contents Layout">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BC0FA2A0-2070-4162-B90B-85498321A141}"/>
              </a:ext>
            </a:extLst>
          </p:cNvPr>
          <p:cNvSpPr/>
          <p:nvPr userDrawn="1"/>
        </p:nvSpPr>
        <p:spPr>
          <a:xfrm>
            <a:off x="5895975" y="0"/>
            <a:ext cx="5979207" cy="6858000"/>
          </a:xfrm>
          <a:custGeom>
            <a:avLst/>
            <a:gdLst>
              <a:gd name="connsiteX0" fmla="*/ 102129 w 5979207"/>
              <a:gd name="connsiteY0" fmla="*/ 0 h 6858000"/>
              <a:gd name="connsiteX1" fmla="*/ 2568591 w 5979207"/>
              <a:gd name="connsiteY1" fmla="*/ 0 h 6858000"/>
              <a:gd name="connsiteX2" fmla="*/ 3429043 w 5979207"/>
              <a:gd name="connsiteY2" fmla="*/ 1911463 h 6858000"/>
              <a:gd name="connsiteX3" fmla="*/ 4432480 w 5979207"/>
              <a:gd name="connsiteY3" fmla="*/ 0 h 6858000"/>
              <a:gd name="connsiteX4" fmla="*/ 5979207 w 5979207"/>
              <a:gd name="connsiteY4" fmla="*/ 0 h 6858000"/>
              <a:gd name="connsiteX5" fmla="*/ 5979207 w 5979207"/>
              <a:gd name="connsiteY5" fmla="*/ 1317813 h 6858000"/>
              <a:gd name="connsiteX6" fmla="*/ 4875315 w 5979207"/>
              <a:gd name="connsiteY6" fmla="*/ 3267558 h 6858000"/>
              <a:gd name="connsiteX7" fmla="*/ 5979207 w 5979207"/>
              <a:gd name="connsiteY7" fmla="*/ 5266500 h 6858000"/>
              <a:gd name="connsiteX8" fmla="*/ 5979207 w 5979207"/>
              <a:gd name="connsiteY8" fmla="*/ 6858000 h 6858000"/>
              <a:gd name="connsiteX9" fmla="*/ 4432480 w 5979207"/>
              <a:gd name="connsiteY9" fmla="*/ 6858000 h 6858000"/>
              <a:gd name="connsiteX10" fmla="*/ 3429043 w 5979207"/>
              <a:gd name="connsiteY10" fmla="*/ 4649491 h 6858000"/>
              <a:gd name="connsiteX11" fmla="*/ 2251989 w 5979207"/>
              <a:gd name="connsiteY11" fmla="*/ 6858000 h 6858000"/>
              <a:gd name="connsiteX12" fmla="*/ 0 w 5979207"/>
              <a:gd name="connsiteY12" fmla="*/ 6858000 h 6858000"/>
              <a:gd name="connsiteX13" fmla="*/ 1969690 w 5979207"/>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9207" h="6858000">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B5410258-795E-46FD-86D0-616F7BF2BB04}"/>
              </a:ext>
            </a:extLst>
          </p:cNvPr>
          <p:cNvSpPr/>
          <p:nvPr userDrawn="1"/>
        </p:nvSpPr>
        <p:spPr>
          <a:xfrm>
            <a:off x="6054384" y="0"/>
            <a:ext cx="5979207" cy="6858000"/>
          </a:xfrm>
          <a:custGeom>
            <a:avLst/>
            <a:gdLst>
              <a:gd name="connsiteX0" fmla="*/ 102129 w 5979207"/>
              <a:gd name="connsiteY0" fmla="*/ 0 h 6858000"/>
              <a:gd name="connsiteX1" fmla="*/ 2568591 w 5979207"/>
              <a:gd name="connsiteY1" fmla="*/ 0 h 6858000"/>
              <a:gd name="connsiteX2" fmla="*/ 3429043 w 5979207"/>
              <a:gd name="connsiteY2" fmla="*/ 1911463 h 6858000"/>
              <a:gd name="connsiteX3" fmla="*/ 4432480 w 5979207"/>
              <a:gd name="connsiteY3" fmla="*/ 0 h 6858000"/>
              <a:gd name="connsiteX4" fmla="*/ 5979207 w 5979207"/>
              <a:gd name="connsiteY4" fmla="*/ 0 h 6858000"/>
              <a:gd name="connsiteX5" fmla="*/ 5979207 w 5979207"/>
              <a:gd name="connsiteY5" fmla="*/ 1317813 h 6858000"/>
              <a:gd name="connsiteX6" fmla="*/ 4875315 w 5979207"/>
              <a:gd name="connsiteY6" fmla="*/ 3267558 h 6858000"/>
              <a:gd name="connsiteX7" fmla="*/ 5979207 w 5979207"/>
              <a:gd name="connsiteY7" fmla="*/ 5266500 h 6858000"/>
              <a:gd name="connsiteX8" fmla="*/ 5979207 w 5979207"/>
              <a:gd name="connsiteY8" fmla="*/ 6858000 h 6858000"/>
              <a:gd name="connsiteX9" fmla="*/ 4432480 w 5979207"/>
              <a:gd name="connsiteY9" fmla="*/ 6858000 h 6858000"/>
              <a:gd name="connsiteX10" fmla="*/ 3429043 w 5979207"/>
              <a:gd name="connsiteY10" fmla="*/ 4649491 h 6858000"/>
              <a:gd name="connsiteX11" fmla="*/ 2251989 w 5979207"/>
              <a:gd name="connsiteY11" fmla="*/ 6858000 h 6858000"/>
              <a:gd name="connsiteX12" fmla="*/ 0 w 5979207"/>
              <a:gd name="connsiteY12" fmla="*/ 6858000 h 6858000"/>
              <a:gd name="connsiteX13" fmla="*/ 1969690 w 5979207"/>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9207" h="6858000">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그림 개체 틀 9">
            <a:extLst>
              <a:ext uri="{FF2B5EF4-FFF2-40B4-BE49-F238E27FC236}">
                <a16:creationId xmlns:a16="http://schemas.microsoft.com/office/drawing/2014/main" id="{8D51066F-07ED-45ED-AA6F-CCB56128CE23}"/>
              </a:ext>
            </a:extLst>
          </p:cNvPr>
          <p:cNvSpPr>
            <a:spLocks noGrp="1"/>
          </p:cNvSpPr>
          <p:nvPr>
            <p:ph type="pic" idx="16" hasCustomPrompt="1"/>
          </p:nvPr>
        </p:nvSpPr>
        <p:spPr>
          <a:xfrm>
            <a:off x="6212793" y="0"/>
            <a:ext cx="5979207" cy="6858000"/>
          </a:xfrm>
          <a:custGeom>
            <a:avLst/>
            <a:gdLst>
              <a:gd name="connsiteX0" fmla="*/ 94573 w 5536832"/>
              <a:gd name="connsiteY0" fmla="*/ 0 h 6858000"/>
              <a:gd name="connsiteX1" fmla="*/ 2378552 w 5536832"/>
              <a:gd name="connsiteY1" fmla="*/ 0 h 6858000"/>
              <a:gd name="connsiteX2" fmla="*/ 3175343 w 5536832"/>
              <a:gd name="connsiteY2" fmla="*/ 1911463 h 6858000"/>
              <a:gd name="connsiteX3" fmla="*/ 4104540 w 5536832"/>
              <a:gd name="connsiteY3" fmla="*/ 0 h 6858000"/>
              <a:gd name="connsiteX4" fmla="*/ 5536832 w 5536832"/>
              <a:gd name="connsiteY4" fmla="*/ 0 h 6858000"/>
              <a:gd name="connsiteX5" fmla="*/ 5536832 w 5536832"/>
              <a:gd name="connsiteY5" fmla="*/ 1317813 h 6858000"/>
              <a:gd name="connsiteX6" fmla="*/ 4514612 w 5536832"/>
              <a:gd name="connsiteY6" fmla="*/ 3267558 h 6858000"/>
              <a:gd name="connsiteX7" fmla="*/ 5536832 w 5536832"/>
              <a:gd name="connsiteY7" fmla="*/ 5266500 h 6858000"/>
              <a:gd name="connsiteX8" fmla="*/ 5536832 w 5536832"/>
              <a:gd name="connsiteY8" fmla="*/ 6858000 h 6858000"/>
              <a:gd name="connsiteX9" fmla="*/ 4104540 w 5536832"/>
              <a:gd name="connsiteY9" fmla="*/ 6858000 h 6858000"/>
              <a:gd name="connsiteX10" fmla="*/ 3175343 w 5536832"/>
              <a:gd name="connsiteY10" fmla="*/ 4649491 h 6858000"/>
              <a:gd name="connsiteX11" fmla="*/ 2085374 w 5536832"/>
              <a:gd name="connsiteY11" fmla="*/ 6858000 h 6858000"/>
              <a:gd name="connsiteX12" fmla="*/ 0 w 5536832"/>
              <a:gd name="connsiteY12" fmla="*/ 6858000 h 6858000"/>
              <a:gd name="connsiteX13" fmla="*/ 1823961 w 5536832"/>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6832" h="6858000">
                <a:moveTo>
                  <a:pt x="94573" y="0"/>
                </a:moveTo>
                <a:lnTo>
                  <a:pt x="2378552" y="0"/>
                </a:lnTo>
                <a:lnTo>
                  <a:pt x="3175343" y="1911463"/>
                </a:lnTo>
                <a:lnTo>
                  <a:pt x="4104540" y="0"/>
                </a:lnTo>
                <a:lnTo>
                  <a:pt x="5536832" y="0"/>
                </a:lnTo>
                <a:lnTo>
                  <a:pt x="5536832" y="1317813"/>
                </a:lnTo>
                <a:lnTo>
                  <a:pt x="4514612" y="3267558"/>
                </a:lnTo>
                <a:lnTo>
                  <a:pt x="5536832" y="5266500"/>
                </a:lnTo>
                <a:lnTo>
                  <a:pt x="5536832" y="6858000"/>
                </a:lnTo>
                <a:lnTo>
                  <a:pt x="4104540" y="6858000"/>
                </a:lnTo>
                <a:lnTo>
                  <a:pt x="3175343" y="4649491"/>
                </a:lnTo>
                <a:lnTo>
                  <a:pt x="2085374" y="6858000"/>
                </a:lnTo>
                <a:lnTo>
                  <a:pt x="0" y="6858000"/>
                </a:lnTo>
                <a:lnTo>
                  <a:pt x="1823961" y="3267558"/>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188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Images &amp; Contents">
    <p:spTree>
      <p:nvGrpSpPr>
        <p:cNvPr id="1" name=""/>
        <p:cNvGrpSpPr/>
        <p:nvPr/>
      </p:nvGrpSpPr>
      <p:grpSpPr>
        <a:xfrm>
          <a:off x="0" y="0"/>
          <a:ext cx="0" cy="0"/>
          <a:chOff x="0" y="0"/>
          <a:chExt cx="0" cy="0"/>
        </a:xfrm>
      </p:grpSpPr>
      <p:sp>
        <p:nvSpPr>
          <p:cNvPr id="27" name="그림 개체 틀 26">
            <a:extLst>
              <a:ext uri="{FF2B5EF4-FFF2-40B4-BE49-F238E27FC236}">
                <a16:creationId xmlns:a16="http://schemas.microsoft.com/office/drawing/2014/main" id="{0458EB99-A808-4839-915D-3BFD0AD70283}"/>
              </a:ext>
            </a:extLst>
          </p:cNvPr>
          <p:cNvSpPr>
            <a:spLocks noGrp="1"/>
          </p:cNvSpPr>
          <p:nvPr>
            <p:ph type="pic" sz="quarter" idx="10" hasCustomPrompt="1"/>
          </p:nvPr>
        </p:nvSpPr>
        <p:spPr>
          <a:xfrm>
            <a:off x="3" y="0"/>
            <a:ext cx="9565167" cy="6858000"/>
          </a:xfrm>
          <a:custGeom>
            <a:avLst/>
            <a:gdLst>
              <a:gd name="connsiteX0" fmla="*/ 4211004 w 9565167"/>
              <a:gd name="connsiteY0" fmla="*/ 4662000 h 6858000"/>
              <a:gd name="connsiteX1" fmla="*/ 6766795 w 9565167"/>
              <a:gd name="connsiteY1" fmla="*/ 4662000 h 6858000"/>
              <a:gd name="connsiteX2" fmla="*/ 5488899 w 9565167"/>
              <a:gd name="connsiteY2" fmla="*/ 6858000 h 6858000"/>
              <a:gd name="connsiteX3" fmla="*/ 1277895 w 9565167"/>
              <a:gd name="connsiteY3" fmla="*/ 4662000 h 6858000"/>
              <a:gd name="connsiteX4" fmla="*/ 2555790 w 9565167"/>
              <a:gd name="connsiteY4" fmla="*/ 6858000 h 6858000"/>
              <a:gd name="connsiteX5" fmla="*/ 0 w 9565167"/>
              <a:gd name="connsiteY5" fmla="*/ 6858000 h 6858000"/>
              <a:gd name="connsiteX6" fmla="*/ 0 w 9565167"/>
              <a:gd name="connsiteY6" fmla="*/ 6857998 h 6858000"/>
              <a:gd name="connsiteX7" fmla="*/ 1398185 w 9565167"/>
              <a:gd name="connsiteY7" fmla="*/ 4661999 h 6858000"/>
              <a:gd name="connsiteX8" fmla="*/ 4079756 w 9565167"/>
              <a:gd name="connsiteY8" fmla="*/ 4661999 h 6858000"/>
              <a:gd name="connsiteX9" fmla="*/ 5358618 w 9565167"/>
              <a:gd name="connsiteY9" fmla="*/ 6858000 h 6858000"/>
              <a:gd name="connsiteX10" fmla="*/ 2677050 w 9565167"/>
              <a:gd name="connsiteY10" fmla="*/ 6858000 h 6858000"/>
              <a:gd name="connsiteX11" fmla="*/ 6884031 w 9565167"/>
              <a:gd name="connsiteY11" fmla="*/ 4661998 h 6858000"/>
              <a:gd name="connsiteX12" fmla="*/ 9565167 w 9565167"/>
              <a:gd name="connsiteY12" fmla="*/ 4661998 h 6858000"/>
              <a:gd name="connsiteX13" fmla="*/ 8286303 w 9565167"/>
              <a:gd name="connsiteY13" fmla="*/ 6858000 h 6858000"/>
              <a:gd name="connsiteX14" fmla="*/ 5605167 w 9565167"/>
              <a:gd name="connsiteY14" fmla="*/ 6858000 h 6858000"/>
              <a:gd name="connsiteX15" fmla="*/ 5488901 w 9565167"/>
              <a:gd name="connsiteY15" fmla="*/ 2331000 h 6858000"/>
              <a:gd name="connsiteX16" fmla="*/ 6766796 w 9565167"/>
              <a:gd name="connsiteY16" fmla="*/ 4527000 h 6858000"/>
              <a:gd name="connsiteX17" fmla="*/ 4211005 w 9565167"/>
              <a:gd name="connsiteY17" fmla="*/ 4527000 h 6858000"/>
              <a:gd name="connsiteX18" fmla="*/ 0 w 9565167"/>
              <a:gd name="connsiteY18" fmla="*/ 2331000 h 6858000"/>
              <a:gd name="connsiteX19" fmla="*/ 2555791 w 9565167"/>
              <a:gd name="connsiteY19" fmla="*/ 2331000 h 6858000"/>
              <a:gd name="connsiteX20" fmla="*/ 1277895 w 9565167"/>
              <a:gd name="connsiteY20" fmla="*/ 4527000 h 6858000"/>
              <a:gd name="connsiteX21" fmla="*/ 2683508 w 9565167"/>
              <a:gd name="connsiteY21" fmla="*/ 2330999 h 6858000"/>
              <a:gd name="connsiteX22" fmla="*/ 5365076 w 9565167"/>
              <a:gd name="connsiteY22" fmla="*/ 2330999 h 6858000"/>
              <a:gd name="connsiteX23" fmla="*/ 4086214 w 9565167"/>
              <a:gd name="connsiteY23" fmla="*/ 4527001 h 6858000"/>
              <a:gd name="connsiteX24" fmla="*/ 1404644 w 9565167"/>
              <a:gd name="connsiteY24" fmla="*/ 4527001 h 6858000"/>
              <a:gd name="connsiteX25" fmla="*/ 4087182 w 9565167"/>
              <a:gd name="connsiteY25" fmla="*/ 1 h 6858000"/>
              <a:gd name="connsiteX26" fmla="*/ 5365076 w 9565167"/>
              <a:gd name="connsiteY26" fmla="*/ 2196000 h 6858000"/>
              <a:gd name="connsiteX27" fmla="*/ 2809287 w 9565167"/>
              <a:gd name="connsiteY27" fmla="*/ 2196000 h 6858000"/>
              <a:gd name="connsiteX28" fmla="*/ 1277896 w 9565167"/>
              <a:gd name="connsiteY28" fmla="*/ 1 h 6858000"/>
              <a:gd name="connsiteX29" fmla="*/ 2555792 w 9565167"/>
              <a:gd name="connsiteY29" fmla="*/ 2196000 h 6858000"/>
              <a:gd name="connsiteX30" fmla="*/ 0 w 9565167"/>
              <a:gd name="connsiteY30" fmla="*/ 2196000 h 6858000"/>
              <a:gd name="connsiteX31" fmla="*/ 4213927 w 9565167"/>
              <a:gd name="connsiteY31" fmla="*/ 0 h 6858000"/>
              <a:gd name="connsiteX32" fmla="*/ 6769718 w 9565167"/>
              <a:gd name="connsiteY32" fmla="*/ 0 h 6858000"/>
              <a:gd name="connsiteX33" fmla="*/ 5491822 w 9565167"/>
              <a:gd name="connsiteY33" fmla="*/ 2196000 h 6858000"/>
              <a:gd name="connsiteX34" fmla="*/ 1404644 w 9565167"/>
              <a:gd name="connsiteY34" fmla="*/ 0 h 6858000"/>
              <a:gd name="connsiteX35" fmla="*/ 3960434 w 9565167"/>
              <a:gd name="connsiteY35" fmla="*/ 0 h 6858000"/>
              <a:gd name="connsiteX36" fmla="*/ 2682539 w 9565167"/>
              <a:gd name="connsiteY36" fmla="*/ 2195999 h 6858000"/>
              <a:gd name="connsiteX37" fmla="*/ 0 w 9565167"/>
              <a:gd name="connsiteY37" fmla="*/ 0 h 6858000"/>
              <a:gd name="connsiteX38" fmla="*/ 1151146 w 9565167"/>
              <a:gd name="connsiteY38" fmla="*/ 0 h 6858000"/>
              <a:gd name="connsiteX39" fmla="*/ 0 w 9565167"/>
              <a:gd name="connsiteY39" fmla="*/ 19781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565167" h="6858000">
                <a:moveTo>
                  <a:pt x="4211004" y="4662000"/>
                </a:moveTo>
                <a:lnTo>
                  <a:pt x="6766795" y="4662000"/>
                </a:lnTo>
                <a:lnTo>
                  <a:pt x="5488899" y="6858000"/>
                </a:lnTo>
                <a:close/>
                <a:moveTo>
                  <a:pt x="1277895" y="4662000"/>
                </a:moveTo>
                <a:lnTo>
                  <a:pt x="2555790" y="6858000"/>
                </a:lnTo>
                <a:lnTo>
                  <a:pt x="0" y="6858000"/>
                </a:lnTo>
                <a:lnTo>
                  <a:pt x="0" y="6857998"/>
                </a:lnTo>
                <a:close/>
                <a:moveTo>
                  <a:pt x="1398185" y="4661999"/>
                </a:moveTo>
                <a:lnTo>
                  <a:pt x="4079756" y="4661999"/>
                </a:lnTo>
                <a:lnTo>
                  <a:pt x="5358618" y="6858000"/>
                </a:lnTo>
                <a:lnTo>
                  <a:pt x="2677050" y="6858000"/>
                </a:lnTo>
                <a:close/>
                <a:moveTo>
                  <a:pt x="6884031" y="4661998"/>
                </a:moveTo>
                <a:lnTo>
                  <a:pt x="9565167" y="4661998"/>
                </a:lnTo>
                <a:lnTo>
                  <a:pt x="8286303" y="6858000"/>
                </a:lnTo>
                <a:lnTo>
                  <a:pt x="5605167" y="6858000"/>
                </a:lnTo>
                <a:close/>
                <a:moveTo>
                  <a:pt x="5488901" y="2331000"/>
                </a:moveTo>
                <a:lnTo>
                  <a:pt x="6766796" y="4527000"/>
                </a:lnTo>
                <a:lnTo>
                  <a:pt x="4211005" y="4527000"/>
                </a:lnTo>
                <a:close/>
                <a:moveTo>
                  <a:pt x="0" y="2331000"/>
                </a:moveTo>
                <a:lnTo>
                  <a:pt x="2555791" y="2331000"/>
                </a:lnTo>
                <a:lnTo>
                  <a:pt x="1277895" y="4527000"/>
                </a:lnTo>
                <a:close/>
                <a:moveTo>
                  <a:pt x="2683508" y="2330999"/>
                </a:moveTo>
                <a:lnTo>
                  <a:pt x="5365076" y="2330999"/>
                </a:lnTo>
                <a:lnTo>
                  <a:pt x="4086214" y="4527001"/>
                </a:lnTo>
                <a:lnTo>
                  <a:pt x="1404644" y="4527001"/>
                </a:lnTo>
                <a:close/>
                <a:moveTo>
                  <a:pt x="4087182" y="1"/>
                </a:moveTo>
                <a:lnTo>
                  <a:pt x="5365076" y="2196000"/>
                </a:lnTo>
                <a:lnTo>
                  <a:pt x="2809287" y="2196000"/>
                </a:lnTo>
                <a:close/>
                <a:moveTo>
                  <a:pt x="1277896" y="1"/>
                </a:moveTo>
                <a:lnTo>
                  <a:pt x="2555792" y="2196000"/>
                </a:lnTo>
                <a:lnTo>
                  <a:pt x="0" y="2196000"/>
                </a:lnTo>
                <a:close/>
                <a:moveTo>
                  <a:pt x="4213927" y="0"/>
                </a:moveTo>
                <a:lnTo>
                  <a:pt x="6769718" y="0"/>
                </a:lnTo>
                <a:lnTo>
                  <a:pt x="5491822" y="2196000"/>
                </a:lnTo>
                <a:close/>
                <a:moveTo>
                  <a:pt x="1404644" y="0"/>
                </a:moveTo>
                <a:lnTo>
                  <a:pt x="3960434" y="0"/>
                </a:lnTo>
                <a:lnTo>
                  <a:pt x="2682539" y="2195999"/>
                </a:lnTo>
                <a:close/>
                <a:moveTo>
                  <a:pt x="0" y="0"/>
                </a:moveTo>
                <a:lnTo>
                  <a:pt x="1151146" y="0"/>
                </a:lnTo>
                <a:lnTo>
                  <a:pt x="0" y="197818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5885C-5DF5-5842-A778-3C6B2DC834BE}"/>
              </a:ext>
            </a:extLst>
          </p:cNvPr>
          <p:cNvSpPr>
            <a:spLocks noGrp="1"/>
          </p:cNvSpPr>
          <p:nvPr>
            <p:ph type="sldNum" sz="quarter" idx="10"/>
          </p:nvPr>
        </p:nvSpPr>
        <p:spPr>
          <a:xfrm>
            <a:off x="476534" y="6097042"/>
            <a:ext cx="2743200" cy="365125"/>
          </a:xfrm>
          <a:prstGeom prst="rect">
            <a:avLst/>
          </a:prstGeom>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30480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0487E25-B5B4-D143-B107-0A8AF6CA5162}"/>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899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lide Number Placeholder 3">
            <a:extLst>
              <a:ext uri="{FF2B5EF4-FFF2-40B4-BE49-F238E27FC236}">
                <a16:creationId xmlns:a16="http://schemas.microsoft.com/office/drawing/2014/main" id="{33FC6612-D581-7543-A909-E0BBDB84CF82}"/>
              </a:ext>
            </a:extLst>
          </p:cNvPr>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A152175-7258-CB42-B71D-F0E1E56BD802}"/>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F6B8491-FE8D-E94C-AE44-C4603D50AE7A}"/>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90B3519-B323-C54E-A90E-65D66EE95B00}"/>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D817C88-97AF-6246-8F13-EAE28B426C2B}"/>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1E2533D-E268-4F4C-A01C-02D532E16D74}"/>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30FD965-EBC4-994C-BB70-7ABC06532081}"/>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BC45D17-DE8E-984B-845D-643CA24C6467}"/>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0558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E696BD8-8BC2-824F-80DE-80F9AAABBD84}"/>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98371CB-0C47-BA48-8B0A-2E46E7C40E4D}"/>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EB1EC1F-2BD3-0146-96CA-BC544509950A}"/>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FB15AEB-9946-EE4E-9FDD-52A691E7DB98}"/>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60686CC-AFF8-C04C-AB0A-A3F066BB7A02}"/>
              </a:ext>
            </a:extLst>
          </p:cNvPr>
          <p:cNvSpPr>
            <a:spLocks noGrp="1"/>
          </p:cNvSpPr>
          <p:nvPr>
            <p:ph type="sldNum" sz="quarter" idx="11"/>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Styl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776545" y="1872070"/>
            <a:ext cx="3326678" cy="3326678"/>
          </a:xfrm>
          <a:prstGeom prst="diamond">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 name="Slide Number Placeholder 1"/>
          <p:cNvSpPr>
            <a:spLocks noGrp="1"/>
          </p:cNvSpPr>
          <p:nvPr>
            <p:ph type="sldNum" sz="quarter" idx="12"/>
          </p:nvPr>
        </p:nvSpPr>
        <p:spPr/>
        <p:txBody>
          <a:bodyPr/>
          <a:lstStyle/>
          <a:p>
            <a:fld id="{C2F1393C-0DFC-B24B-A1A9-162DFBD5FF8A}" type="slidenum">
              <a:rPr lang="en-US" smtClean="0"/>
              <a:pPr/>
              <a:t>‹#›</a:t>
            </a:fld>
            <a:endParaRPr lang="en-US"/>
          </a:p>
        </p:txBody>
      </p:sp>
    </p:spTree>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63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Section Break Slide layout">
    <p:spTree>
      <p:nvGrpSpPr>
        <p:cNvPr id="1" name=""/>
        <p:cNvGrpSpPr/>
        <p:nvPr/>
      </p:nvGrpSpPr>
      <p:grpSpPr>
        <a:xfrm>
          <a:off x="0" y="0"/>
          <a:ext cx="0" cy="0"/>
          <a:chOff x="0" y="0"/>
          <a:chExt cx="0" cy="0"/>
        </a:xfrm>
      </p:grpSpPr>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Section Break Slide layout">
    <p:spTree>
      <p:nvGrpSpPr>
        <p:cNvPr id="1" name=""/>
        <p:cNvGrpSpPr/>
        <p:nvPr/>
      </p:nvGrpSpPr>
      <p:grpSpPr>
        <a:xfrm>
          <a:off x="0" y="0"/>
          <a:ext cx="0" cy="0"/>
          <a:chOff x="0" y="0"/>
          <a:chExt cx="0" cy="0"/>
        </a:xfrm>
      </p:grpSpPr>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Section Break Slide layout">
    <p:spTree>
      <p:nvGrpSpPr>
        <p:cNvPr id="1" name=""/>
        <p:cNvGrpSpPr/>
        <p:nvPr/>
      </p:nvGrpSpPr>
      <p:grpSpPr>
        <a:xfrm>
          <a:off x="0" y="0"/>
          <a:ext cx="0" cy="0"/>
          <a:chOff x="0" y="0"/>
          <a:chExt cx="0" cy="0"/>
        </a:xfrm>
      </p:grpSpPr>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_Section Break Slide layout">
    <p:spTree>
      <p:nvGrpSpPr>
        <p:cNvPr id="1" name=""/>
        <p:cNvGrpSpPr/>
        <p:nvPr/>
      </p:nvGrpSpPr>
      <p:grpSpPr>
        <a:xfrm>
          <a:off x="0" y="0"/>
          <a:ext cx="0" cy="0"/>
          <a:chOff x="0" y="0"/>
          <a:chExt cx="0" cy="0"/>
        </a:xfrm>
      </p:grpSpPr>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Section Break Slide layout">
    <p:spTree>
      <p:nvGrpSpPr>
        <p:cNvPr id="1" name=""/>
        <p:cNvGrpSpPr/>
        <p:nvPr/>
      </p:nvGrpSpPr>
      <p:grpSpPr>
        <a:xfrm>
          <a:off x="0" y="0"/>
          <a:ext cx="0" cy="0"/>
          <a:chOff x="0" y="0"/>
          <a:chExt cx="0" cy="0"/>
        </a:xfrm>
      </p:grpSpPr>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4_Section Break Slide layout">
    <p:spTree>
      <p:nvGrpSpPr>
        <p:cNvPr id="1" name=""/>
        <p:cNvGrpSpPr/>
        <p:nvPr/>
      </p:nvGrpSpPr>
      <p:grpSpPr>
        <a:xfrm>
          <a:off x="0" y="0"/>
          <a:ext cx="0" cy="0"/>
          <a:chOff x="0" y="0"/>
          <a:chExt cx="0" cy="0"/>
        </a:xfrm>
      </p:grpSpPr>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Section Break Slide layout">
    <p:spTree>
      <p:nvGrpSpPr>
        <p:cNvPr id="1" name=""/>
        <p:cNvGrpSpPr/>
        <p:nvPr/>
      </p:nvGrpSpPr>
      <p:grpSpPr>
        <a:xfrm>
          <a:off x="0" y="0"/>
          <a:ext cx="0" cy="0"/>
          <a:chOff x="0" y="0"/>
          <a:chExt cx="0" cy="0"/>
        </a:xfrm>
      </p:grpSpPr>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950237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Section Break Slide layou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7D6F16-FC48-B04D-A5A3-E1836F96A610}"/>
              </a:ext>
            </a:extLst>
          </p:cNvPr>
          <p:cNvSpPr>
            <a:spLocks noGrp="1"/>
          </p:cNvSpPr>
          <p:nvPr>
            <p:ph type="sldNum" sz="quarter" idx="10"/>
          </p:nvPr>
        </p:nvSpPr>
        <p:spPr/>
        <p:txBody>
          <a:bodyPr/>
          <a:lstStyle/>
          <a:p>
            <a:fld id="{C2F1393C-0DFC-B24B-A1A9-162DFBD5FF8A}" type="slidenum">
              <a:rPr lang="en-US" smtClean="0"/>
              <a:pPr/>
              <a:t>‹#›</a:t>
            </a:fld>
            <a:endParaRPr lang="en-US"/>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15885C-5DF5-5842-A778-3C6B2DC834BE}"/>
              </a:ext>
            </a:extLst>
          </p:cNvPr>
          <p:cNvSpPr>
            <a:spLocks noGrp="1"/>
          </p:cNvSpPr>
          <p:nvPr>
            <p:ph type="sldNum" sz="quarter" idx="10"/>
          </p:nvPr>
        </p:nvSpPr>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1F4041B-47EF-4111-8834-E95C31D4AA28}"/>
              </a:ext>
            </a:extLst>
          </p:cNvPr>
          <p:cNvSpPr/>
          <p:nvPr userDrawn="1"/>
        </p:nvSpPr>
        <p:spPr>
          <a:xfrm>
            <a:off x="0" y="0"/>
            <a:ext cx="12192001"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ooter Placeholder 2">
            <a:extLst>
              <a:ext uri="{FF2B5EF4-FFF2-40B4-BE49-F238E27FC236}">
                <a16:creationId xmlns:a16="http://schemas.microsoft.com/office/drawing/2014/main" id="{C0726C7E-8557-124E-A2E9-3CD1A3B7D3D9}"/>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2FBCB303-5DA1-FB47-BBE8-F87E2B969944}"/>
              </a:ext>
            </a:extLst>
          </p:cNvPr>
          <p:cNvSpPr>
            <a:spLocks noGrp="1"/>
          </p:cNvSpPr>
          <p:nvPr>
            <p:ph type="sldNum" sz="quarter" idx="11"/>
          </p:nvPr>
        </p:nvSpPr>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972443" y="287255"/>
            <a:ext cx="112195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9" name="Freeform: Shape 8">
            <a:extLst>
              <a:ext uri="{FF2B5EF4-FFF2-40B4-BE49-F238E27FC236}">
                <a16:creationId xmlns:a16="http://schemas.microsoft.com/office/drawing/2014/main" id="{FA710374-A0D0-4639-B013-35A506CD37E6}"/>
              </a:ext>
            </a:extLst>
          </p:cNvPr>
          <p:cNvSpPr>
            <a:spLocks/>
          </p:cNvSpPr>
          <p:nvPr userDrawn="1"/>
        </p:nvSpPr>
        <p:spPr bwMode="auto">
          <a:xfrm>
            <a:off x="9125380" y="6274754"/>
            <a:ext cx="3066619" cy="48840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 name="Rectangle 9">
            <a:extLst>
              <a:ext uri="{FF2B5EF4-FFF2-40B4-BE49-F238E27FC236}">
                <a16:creationId xmlns:a16="http://schemas.microsoft.com/office/drawing/2014/main" id="{D7DB0ECD-F65B-48DE-891A-862D5ACE45DD}"/>
              </a:ext>
            </a:extLst>
          </p:cNvPr>
          <p:cNvSpPr/>
          <p:nvPr userDrawn="1"/>
        </p:nvSpPr>
        <p:spPr>
          <a:xfrm>
            <a:off x="0" y="6730111"/>
            <a:ext cx="12192000" cy="137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4E7187E-67A8-49EF-8933-FEE04FEAF50C}"/>
              </a:ext>
            </a:extLst>
          </p:cNvPr>
          <p:cNvGrpSpPr/>
          <p:nvPr userDrawn="1"/>
        </p:nvGrpSpPr>
        <p:grpSpPr>
          <a:xfrm flipH="1">
            <a:off x="11178612" y="5759424"/>
            <a:ext cx="817770" cy="809183"/>
            <a:chOff x="3175" y="1588"/>
            <a:chExt cx="4686300" cy="4637087"/>
          </a:xfrm>
          <a:solidFill>
            <a:schemeClr val="accent1"/>
          </a:solidFill>
        </p:grpSpPr>
        <p:sp>
          <p:nvSpPr>
            <p:cNvPr id="12" name="Rectangle 5">
              <a:extLst>
                <a:ext uri="{FF2B5EF4-FFF2-40B4-BE49-F238E27FC236}">
                  <a16:creationId xmlns:a16="http://schemas.microsoft.com/office/drawing/2014/main" id="{1E0D8746-24E0-4548-8C4D-DD75A2E89387}"/>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6672466-A780-459C-AE15-37398D2D6018}"/>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29B98435-DD78-4523-A912-E2FFE0743C16}"/>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BBADD09-E087-4218-94AA-9A732C065A42}"/>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D29BA87-8A6B-454A-870A-0930CAD32718}"/>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0">
              <a:extLst>
                <a:ext uri="{FF2B5EF4-FFF2-40B4-BE49-F238E27FC236}">
                  <a16:creationId xmlns:a16="http://schemas.microsoft.com/office/drawing/2014/main" id="{123A592A-5A52-4664-A9ED-ACB125838036}"/>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C81F600D-2C20-46EA-8051-63C37B9BEB90}"/>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99F243A-F661-4476-B974-A468A2C72C08}"/>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
              <a:extLst>
                <a:ext uri="{FF2B5EF4-FFF2-40B4-BE49-F238E27FC236}">
                  <a16:creationId xmlns:a16="http://schemas.microsoft.com/office/drawing/2014/main" id="{551C0F5B-D850-4F14-92ED-08B31C994BE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DDB35BF1-FC37-43C1-B5CB-9E8BD46BAA9D}"/>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24FA2821-2268-4EEC-BB62-C826BAA13F9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6">
              <a:extLst>
                <a:ext uri="{FF2B5EF4-FFF2-40B4-BE49-F238E27FC236}">
                  <a16:creationId xmlns:a16="http://schemas.microsoft.com/office/drawing/2014/main" id="{CD9D3E4B-0D89-4DC9-9BF3-1825125DE43D}"/>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D396BA03-71DB-4A9E-A491-CC50B3E01583}"/>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9B117B3-FDE2-48F4-8E18-99B71391689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9">
              <a:extLst>
                <a:ext uri="{FF2B5EF4-FFF2-40B4-BE49-F238E27FC236}">
                  <a16:creationId xmlns:a16="http://schemas.microsoft.com/office/drawing/2014/main" id="{4D15AB71-4C87-4F96-A6F1-334D55AADD61}"/>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0">
              <a:extLst>
                <a:ext uri="{FF2B5EF4-FFF2-40B4-BE49-F238E27FC236}">
                  <a16:creationId xmlns:a16="http://schemas.microsoft.com/office/drawing/2014/main" id="{248F0BE9-E11B-4028-814F-E2A724D173CD}"/>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1">
              <a:extLst>
                <a:ext uri="{FF2B5EF4-FFF2-40B4-BE49-F238E27FC236}">
                  <a16:creationId xmlns:a16="http://schemas.microsoft.com/office/drawing/2014/main" id="{DEB11266-49E8-4D24-8542-C4A048AF02C9}"/>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D411A65D-2AF3-496C-83AD-506A50975E91}"/>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340303F8-CA51-4013-9A24-EEBF9EBC0B8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4">
              <a:extLst>
                <a:ext uri="{FF2B5EF4-FFF2-40B4-BE49-F238E27FC236}">
                  <a16:creationId xmlns:a16="http://schemas.microsoft.com/office/drawing/2014/main" id="{34F8A7A6-DC0C-48BD-AB47-EA5A934ABE50}"/>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96DEEB0A-E270-4DD9-9017-7926F8547ACE}"/>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B5AAD273-90EB-45E1-9BBE-8741FDB77206}"/>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7">
              <a:extLst>
                <a:ext uri="{FF2B5EF4-FFF2-40B4-BE49-F238E27FC236}">
                  <a16:creationId xmlns:a16="http://schemas.microsoft.com/office/drawing/2014/main" id="{8DF0AAEB-1341-4548-A29D-7A9DC2A17F5A}"/>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2CC3CCCD-AA24-440F-A0BE-897C9281D35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034501E6-BB13-484D-861F-D4CFA91A5D7D}"/>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0">
              <a:extLst>
                <a:ext uri="{FF2B5EF4-FFF2-40B4-BE49-F238E27FC236}">
                  <a16:creationId xmlns:a16="http://schemas.microsoft.com/office/drawing/2014/main" id="{0D67A953-9F89-4360-9C0B-AD7C57905A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59C6397-6B14-4BF1-939F-1CEBB2C9267F}"/>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086DEA11-5A0F-41A0-9E58-93A548D404C8}"/>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95EF28D8-427E-4E48-8227-A39E83E63756}"/>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8AB2938F-B634-4E8A-B393-1E4DB0460B8D}"/>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7AC677A7-BB8A-491C-A45F-A59C133CF522}"/>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0BF19144-EB5A-46F2-A7B5-9BFF79F927E3}"/>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3DE460ED-F9F1-4390-B1B1-E1F0AAB4F677}"/>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A0875147-4462-4486-A8D9-B5FBD6147DCE}"/>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F9D2850E-CADF-4A4F-9B9D-93A82DE33BF6}"/>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EEF3CDA-2F3C-4EF7-A0D3-8A4AA9FD7275}"/>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1">
              <a:extLst>
                <a:ext uri="{FF2B5EF4-FFF2-40B4-BE49-F238E27FC236}">
                  <a16:creationId xmlns:a16="http://schemas.microsoft.com/office/drawing/2014/main" id="{3342AED6-93BC-4255-97D4-E231A10A42FC}"/>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5D5E12A5-7039-45EB-8E89-848972235FC5}"/>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4E825686-FC6B-43A0-9C18-8B370A8DEC37}"/>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4">
              <a:extLst>
                <a:ext uri="{FF2B5EF4-FFF2-40B4-BE49-F238E27FC236}">
                  <a16:creationId xmlns:a16="http://schemas.microsoft.com/office/drawing/2014/main" id="{571F6FA0-0ACD-47F0-A6EA-23366BFFB77F}"/>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3782179F-EDD5-45A3-AEBF-F5BC4E4E623A}"/>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36C073D7-7EAF-488F-9E76-4B3037D0B66B}"/>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7">
              <a:extLst>
                <a:ext uri="{FF2B5EF4-FFF2-40B4-BE49-F238E27FC236}">
                  <a16:creationId xmlns:a16="http://schemas.microsoft.com/office/drawing/2014/main" id="{CEC5BC9B-46ED-4261-A6E9-E4203D254E07}"/>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8">
              <a:extLst>
                <a:ext uri="{FF2B5EF4-FFF2-40B4-BE49-F238E27FC236}">
                  <a16:creationId xmlns:a16="http://schemas.microsoft.com/office/drawing/2014/main" id="{3475CBE3-E77C-485B-8A25-FF8E3B7D953A}"/>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8C3A17A5-6EF4-473C-863E-6500240DC91E}"/>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0063378E-9B99-4EA3-ACB8-B2242D59D609}"/>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264A3ADE-6E13-4D56-BB2D-CA6A43E4E3C6}"/>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2">
              <a:extLst>
                <a:ext uri="{FF2B5EF4-FFF2-40B4-BE49-F238E27FC236}">
                  <a16:creationId xmlns:a16="http://schemas.microsoft.com/office/drawing/2014/main" id="{DF6F7D2C-77EC-4870-9A63-A758BD09FFA7}"/>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0DB3045-3E2E-4C75-ACDE-E0F938FF3CF1}"/>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9EFB335-10CA-4102-8059-BD9F952E0AA6}"/>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5">
              <a:extLst>
                <a:ext uri="{FF2B5EF4-FFF2-40B4-BE49-F238E27FC236}">
                  <a16:creationId xmlns:a16="http://schemas.microsoft.com/office/drawing/2014/main" id="{0F3D9485-861F-4A13-84FC-B39976B478A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530011E5-173C-43DE-8839-B1A6E99F97CA}"/>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38A46E3E-5647-4CC0-AD60-1BB3273743D9}"/>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58">
              <a:extLst>
                <a:ext uri="{FF2B5EF4-FFF2-40B4-BE49-F238E27FC236}">
                  <a16:creationId xmlns:a16="http://schemas.microsoft.com/office/drawing/2014/main" id="{9528AC6C-7139-48C1-AB49-EC660854FD3D}"/>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9">
              <a:extLst>
                <a:ext uri="{FF2B5EF4-FFF2-40B4-BE49-F238E27FC236}">
                  <a16:creationId xmlns:a16="http://schemas.microsoft.com/office/drawing/2014/main" id="{A94F4C58-E881-472F-830C-BCC5166579CC}"/>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60">
              <a:extLst>
                <a:ext uri="{FF2B5EF4-FFF2-40B4-BE49-F238E27FC236}">
                  <a16:creationId xmlns:a16="http://schemas.microsoft.com/office/drawing/2014/main" id="{7DA10DC5-CC43-4070-9024-F49F7E85B6EF}"/>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D8CD0BFC-6C12-40AE-B5C7-492CB2A52FE2}"/>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2CC1BB5F-BB0B-41AB-BB77-D7ECAD374562}"/>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3">
              <a:extLst>
                <a:ext uri="{FF2B5EF4-FFF2-40B4-BE49-F238E27FC236}">
                  <a16:creationId xmlns:a16="http://schemas.microsoft.com/office/drawing/2014/main" id="{8B044195-3D8A-4717-A65B-411CBC1CC130}"/>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99110873-6B02-4A29-B252-A6014B83A5C7}"/>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536F628D-3077-400E-BB6E-77C2B335FCEB}"/>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66">
              <a:extLst>
                <a:ext uri="{FF2B5EF4-FFF2-40B4-BE49-F238E27FC236}">
                  <a16:creationId xmlns:a16="http://schemas.microsoft.com/office/drawing/2014/main" id="{19EC0686-2643-4C52-9039-7BEB2A3F0CBB}"/>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AF361B49-917E-40EF-A48C-E8A2C129F0A5}"/>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F2386B9C-2A16-4947-A66F-111CBE3F9413}"/>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9">
              <a:extLst>
                <a:ext uri="{FF2B5EF4-FFF2-40B4-BE49-F238E27FC236}">
                  <a16:creationId xmlns:a16="http://schemas.microsoft.com/office/drawing/2014/main" id="{89A66264-8C16-459D-8B6B-2F535825CB43}"/>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0F75974E-275A-463A-9F84-A7FE6C3B66C0}"/>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FB9D0761-B16F-466E-9440-D35C3836B4F7}"/>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2">
              <a:extLst>
                <a:ext uri="{FF2B5EF4-FFF2-40B4-BE49-F238E27FC236}">
                  <a16:creationId xmlns:a16="http://schemas.microsoft.com/office/drawing/2014/main" id="{2F4DDCAA-8B21-40A7-A4F2-818DB7A59C9F}"/>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3">
              <a:extLst>
                <a:ext uri="{FF2B5EF4-FFF2-40B4-BE49-F238E27FC236}">
                  <a16:creationId xmlns:a16="http://schemas.microsoft.com/office/drawing/2014/main" id="{FAE48D6E-6C59-4853-B04B-3EAC1422FDA7}"/>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4">
              <a:extLst>
                <a:ext uri="{FF2B5EF4-FFF2-40B4-BE49-F238E27FC236}">
                  <a16:creationId xmlns:a16="http://schemas.microsoft.com/office/drawing/2014/main" id="{575E3495-B0B2-48FA-B96B-D03ECD9890B8}"/>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864E45C2-270E-4612-A8F0-CB5A9F98DE8C}"/>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058042BC-3CD5-4BC7-82F3-1D172ED8B41A}"/>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7">
              <a:extLst>
                <a:ext uri="{FF2B5EF4-FFF2-40B4-BE49-F238E27FC236}">
                  <a16:creationId xmlns:a16="http://schemas.microsoft.com/office/drawing/2014/main" id="{FAE0007D-318F-478E-8970-751B2005F7FA}"/>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75E03023-2AD3-4C51-94FE-E01ED6BED5B9}"/>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301E4BA0-58B5-4D09-B28C-7562EB339241}"/>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0">
              <a:extLst>
                <a:ext uri="{FF2B5EF4-FFF2-40B4-BE49-F238E27FC236}">
                  <a16:creationId xmlns:a16="http://schemas.microsoft.com/office/drawing/2014/main" id="{407B9C6A-DEF3-4DED-81FF-EEF028FEB1DC}"/>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671FA83C-C481-4D7C-A0F1-DDA57AD8CC49}"/>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1BA1340D-632A-4776-B404-ECA74918E385}"/>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3">
              <a:extLst>
                <a:ext uri="{FF2B5EF4-FFF2-40B4-BE49-F238E27FC236}">
                  <a16:creationId xmlns:a16="http://schemas.microsoft.com/office/drawing/2014/main" id="{414E7CCF-AFAE-4905-A104-FFE11AA51EFA}"/>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5DD1C2FB-B8CA-4518-AE75-01A531FDD990}"/>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2399D9C8-657F-4B1E-9CA4-F36CC465D887}"/>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6">
              <a:extLst>
                <a:ext uri="{FF2B5EF4-FFF2-40B4-BE49-F238E27FC236}">
                  <a16:creationId xmlns:a16="http://schemas.microsoft.com/office/drawing/2014/main" id="{88B31E9C-FA66-48FE-A7E7-3209284026B4}"/>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9E3C5DE0-3191-448B-B860-24FF051FB35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58B0F1BA-54B2-4C66-BC47-5A58A2B26DB0}"/>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9">
              <a:extLst>
                <a:ext uri="{FF2B5EF4-FFF2-40B4-BE49-F238E27FC236}">
                  <a16:creationId xmlns:a16="http://schemas.microsoft.com/office/drawing/2014/main" id="{0E9F846D-48E5-4C10-9945-09829F82D27D}"/>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AEB606BF-7785-4835-951E-2B9A4D376DA2}"/>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347555F6-1022-4B04-AB6B-C7318068040C}"/>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92">
              <a:extLst>
                <a:ext uri="{FF2B5EF4-FFF2-40B4-BE49-F238E27FC236}">
                  <a16:creationId xmlns:a16="http://schemas.microsoft.com/office/drawing/2014/main" id="{C17C0340-E51A-4F17-848E-91F461BEA6D9}"/>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CB7564AF-0488-42C1-B10C-E3D26A118F32}"/>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4">
              <a:extLst>
                <a:ext uri="{FF2B5EF4-FFF2-40B4-BE49-F238E27FC236}">
                  <a16:creationId xmlns:a16="http://schemas.microsoft.com/office/drawing/2014/main" id="{EB558EA9-4E02-4D7F-8E10-2B43F8AB1B88}"/>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5">
              <a:extLst>
                <a:ext uri="{FF2B5EF4-FFF2-40B4-BE49-F238E27FC236}">
                  <a16:creationId xmlns:a16="http://schemas.microsoft.com/office/drawing/2014/main" id="{BD079FCF-B5FD-4C73-BBCB-3CA2565BD6C0}"/>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96">
              <a:extLst>
                <a:ext uri="{FF2B5EF4-FFF2-40B4-BE49-F238E27FC236}">
                  <a16:creationId xmlns:a16="http://schemas.microsoft.com/office/drawing/2014/main" id="{72531B99-93E9-49EB-8BDB-598751A8A92B}"/>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97">
              <a:extLst>
                <a:ext uri="{FF2B5EF4-FFF2-40B4-BE49-F238E27FC236}">
                  <a16:creationId xmlns:a16="http://schemas.microsoft.com/office/drawing/2014/main" id="{655DD5EF-76F5-439C-A59F-D32BC74587AD}"/>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8">
              <a:extLst>
                <a:ext uri="{FF2B5EF4-FFF2-40B4-BE49-F238E27FC236}">
                  <a16:creationId xmlns:a16="http://schemas.microsoft.com/office/drawing/2014/main" id="{12614028-6637-4A32-9594-AD4AEBCA49D6}"/>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99">
              <a:extLst>
                <a:ext uri="{FF2B5EF4-FFF2-40B4-BE49-F238E27FC236}">
                  <a16:creationId xmlns:a16="http://schemas.microsoft.com/office/drawing/2014/main" id="{E5117DA5-34A5-4FF1-9582-E771FC0EC618}"/>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0">
              <a:extLst>
                <a:ext uri="{FF2B5EF4-FFF2-40B4-BE49-F238E27FC236}">
                  <a16:creationId xmlns:a16="http://schemas.microsoft.com/office/drawing/2014/main" id="{11CF2F24-E201-437D-8619-2CD4AE17C1DE}"/>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1">
              <a:extLst>
                <a:ext uri="{FF2B5EF4-FFF2-40B4-BE49-F238E27FC236}">
                  <a16:creationId xmlns:a16="http://schemas.microsoft.com/office/drawing/2014/main" id="{F1214A04-D28B-472F-BD56-BD1F9E422025}"/>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2">
              <a:extLst>
                <a:ext uri="{FF2B5EF4-FFF2-40B4-BE49-F238E27FC236}">
                  <a16:creationId xmlns:a16="http://schemas.microsoft.com/office/drawing/2014/main" id="{EF1A0428-1375-40F8-949D-73BF9D675116}"/>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3">
              <a:extLst>
                <a:ext uri="{FF2B5EF4-FFF2-40B4-BE49-F238E27FC236}">
                  <a16:creationId xmlns:a16="http://schemas.microsoft.com/office/drawing/2014/main" id="{5D2D8534-2FF4-4623-AEA6-7908FE311242}"/>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4">
              <a:extLst>
                <a:ext uri="{FF2B5EF4-FFF2-40B4-BE49-F238E27FC236}">
                  <a16:creationId xmlns:a16="http://schemas.microsoft.com/office/drawing/2014/main" id="{5BB9E17A-220B-48A2-8F0E-FCBDAE589CAE}"/>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5">
              <a:extLst>
                <a:ext uri="{FF2B5EF4-FFF2-40B4-BE49-F238E27FC236}">
                  <a16:creationId xmlns:a16="http://schemas.microsoft.com/office/drawing/2014/main" id="{9A0D611E-9F25-4C68-AAFB-2130AD47F698}"/>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6">
              <a:extLst>
                <a:ext uri="{FF2B5EF4-FFF2-40B4-BE49-F238E27FC236}">
                  <a16:creationId xmlns:a16="http://schemas.microsoft.com/office/drawing/2014/main" id="{07EB0736-3617-4F98-AE1E-BC2A49521A88}"/>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7">
              <a:extLst>
                <a:ext uri="{FF2B5EF4-FFF2-40B4-BE49-F238E27FC236}">
                  <a16:creationId xmlns:a16="http://schemas.microsoft.com/office/drawing/2014/main" id="{F4D90D66-0E3B-4BC2-8FA3-D98C67D2C9D0}"/>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08">
              <a:extLst>
                <a:ext uri="{FF2B5EF4-FFF2-40B4-BE49-F238E27FC236}">
                  <a16:creationId xmlns:a16="http://schemas.microsoft.com/office/drawing/2014/main" id="{2AFD7427-6FA0-4B03-8EAE-D3FD2BFF98D1}"/>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9">
              <a:extLst>
                <a:ext uri="{FF2B5EF4-FFF2-40B4-BE49-F238E27FC236}">
                  <a16:creationId xmlns:a16="http://schemas.microsoft.com/office/drawing/2014/main" id="{95F0ABD9-F98C-47DA-B6CB-750AF10E6581}"/>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0">
              <a:extLst>
                <a:ext uri="{FF2B5EF4-FFF2-40B4-BE49-F238E27FC236}">
                  <a16:creationId xmlns:a16="http://schemas.microsoft.com/office/drawing/2014/main" id="{2B777433-D91C-45E4-8FBB-080911726A23}"/>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1">
              <a:extLst>
                <a:ext uri="{FF2B5EF4-FFF2-40B4-BE49-F238E27FC236}">
                  <a16:creationId xmlns:a16="http://schemas.microsoft.com/office/drawing/2014/main" id="{0F5EA16B-9564-44E4-A852-2B340A549E57}"/>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2">
              <a:extLst>
                <a:ext uri="{FF2B5EF4-FFF2-40B4-BE49-F238E27FC236}">
                  <a16:creationId xmlns:a16="http://schemas.microsoft.com/office/drawing/2014/main" id="{0C6CD059-A68A-4255-8A29-C3948126C993}"/>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3">
              <a:extLst>
                <a:ext uri="{FF2B5EF4-FFF2-40B4-BE49-F238E27FC236}">
                  <a16:creationId xmlns:a16="http://schemas.microsoft.com/office/drawing/2014/main" id="{0072BB92-886F-463B-A076-69C8D35E23F8}"/>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14">
              <a:extLst>
                <a:ext uri="{FF2B5EF4-FFF2-40B4-BE49-F238E27FC236}">
                  <a16:creationId xmlns:a16="http://schemas.microsoft.com/office/drawing/2014/main" id="{6E9DC577-21E3-4D66-9993-7CD62B5B73FB}"/>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5">
              <a:extLst>
                <a:ext uri="{FF2B5EF4-FFF2-40B4-BE49-F238E27FC236}">
                  <a16:creationId xmlns:a16="http://schemas.microsoft.com/office/drawing/2014/main" id="{59728FCC-2F04-49FD-807F-0BE902EEFA46}"/>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6">
              <a:extLst>
                <a:ext uri="{FF2B5EF4-FFF2-40B4-BE49-F238E27FC236}">
                  <a16:creationId xmlns:a16="http://schemas.microsoft.com/office/drawing/2014/main" id="{44A1446D-B918-4420-A459-56138715034C}"/>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17">
              <a:extLst>
                <a:ext uri="{FF2B5EF4-FFF2-40B4-BE49-F238E27FC236}">
                  <a16:creationId xmlns:a16="http://schemas.microsoft.com/office/drawing/2014/main" id="{AADC5436-87CD-48D8-ACF7-3E0F37A16231}"/>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8">
              <a:extLst>
                <a:ext uri="{FF2B5EF4-FFF2-40B4-BE49-F238E27FC236}">
                  <a16:creationId xmlns:a16="http://schemas.microsoft.com/office/drawing/2014/main" id="{4D0E9D2F-48DC-48D3-8FE4-07713550F73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9">
              <a:extLst>
                <a:ext uri="{FF2B5EF4-FFF2-40B4-BE49-F238E27FC236}">
                  <a16:creationId xmlns:a16="http://schemas.microsoft.com/office/drawing/2014/main" id="{A472EDF8-7731-48DE-935E-DE77A1DE8323}"/>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0">
              <a:extLst>
                <a:ext uri="{FF2B5EF4-FFF2-40B4-BE49-F238E27FC236}">
                  <a16:creationId xmlns:a16="http://schemas.microsoft.com/office/drawing/2014/main" id="{3A8ADDFA-5CBA-4993-969B-B1CE9ED623B3}"/>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1">
              <a:extLst>
                <a:ext uri="{FF2B5EF4-FFF2-40B4-BE49-F238E27FC236}">
                  <a16:creationId xmlns:a16="http://schemas.microsoft.com/office/drawing/2014/main" id="{D1C253EF-87ED-4D24-9DC3-88D4215B9CA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2">
              <a:extLst>
                <a:ext uri="{FF2B5EF4-FFF2-40B4-BE49-F238E27FC236}">
                  <a16:creationId xmlns:a16="http://schemas.microsoft.com/office/drawing/2014/main" id="{062AEF8F-7618-4714-B045-047397A16F5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23">
              <a:extLst>
                <a:ext uri="{FF2B5EF4-FFF2-40B4-BE49-F238E27FC236}">
                  <a16:creationId xmlns:a16="http://schemas.microsoft.com/office/drawing/2014/main" id="{542FD34D-2296-4664-B4FE-5BB07577234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24">
              <a:extLst>
                <a:ext uri="{FF2B5EF4-FFF2-40B4-BE49-F238E27FC236}">
                  <a16:creationId xmlns:a16="http://schemas.microsoft.com/office/drawing/2014/main" id="{26A8FEB6-3DAC-421A-BC90-006925DFF2C8}"/>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5">
              <a:extLst>
                <a:ext uri="{FF2B5EF4-FFF2-40B4-BE49-F238E27FC236}">
                  <a16:creationId xmlns:a16="http://schemas.microsoft.com/office/drawing/2014/main" id="{B6774275-A9EC-4A04-AE53-8A95FC5224B9}"/>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Rectangle 132">
            <a:extLst>
              <a:ext uri="{FF2B5EF4-FFF2-40B4-BE49-F238E27FC236}">
                <a16:creationId xmlns:a16="http://schemas.microsoft.com/office/drawing/2014/main" id="{29B7AB3E-6B5F-42B3-9E57-8633EC06F9E0}"/>
              </a:ext>
            </a:extLst>
          </p:cNvPr>
          <p:cNvSpPr/>
          <p:nvPr userDrawn="1"/>
        </p:nvSpPr>
        <p:spPr>
          <a:xfrm>
            <a:off x="272952" y="287255"/>
            <a:ext cx="368489"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AF7A862-2343-40B9-BBA2-62AB9F6250A3}"/>
              </a:ext>
            </a:extLst>
          </p:cNvPr>
          <p:cNvSpPr/>
          <p:nvPr userDrawn="1"/>
        </p:nvSpPr>
        <p:spPr>
          <a:xfrm>
            <a:off x="-4" y="287254"/>
            <a:ext cx="191071" cy="72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0987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776545" y="1872070"/>
            <a:ext cx="3326678" cy="3326678"/>
          </a:xfrm>
          <a:prstGeom prst="diamond">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 name="Slide Number Placeholder 1">
            <a:extLst>
              <a:ext uri="{FF2B5EF4-FFF2-40B4-BE49-F238E27FC236}">
                <a16:creationId xmlns:a16="http://schemas.microsoft.com/office/drawing/2014/main" id="{A7CFF26E-36D2-574A-915A-5FAE394701BE}"/>
              </a:ext>
            </a:extLst>
          </p:cNvPr>
          <p:cNvSpPr>
            <a:spLocks noGrp="1"/>
          </p:cNvSpPr>
          <p:nvPr>
            <p:ph type="sldNum" sz="quarter" idx="12"/>
          </p:nvPr>
        </p:nvSpPr>
        <p:spPr/>
        <p:txBody>
          <a:bodyPr/>
          <a:lstStyle/>
          <a:p>
            <a:pPr algn="l"/>
            <a:fld id="{7ADD69FF-FA27-834C-8063-65BE3ED3C65B}" type="slidenum">
              <a:rPr lang="en-US" smtClean="0"/>
              <a:pPr algn="l"/>
              <a:t>‹#›</a:t>
            </a:fld>
            <a:endParaRPr lang="en-US" dirty="0"/>
          </a:p>
        </p:txBody>
      </p:sp>
    </p:spTree>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0_Styl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042BDB-2F8A-4632-BB44-DDEED52675C4}"/>
              </a:ext>
            </a:extLst>
          </p:cNvPr>
          <p:cNvSpPr/>
          <p:nvPr userDrawn="1"/>
        </p:nvSpPr>
        <p:spPr>
          <a:xfrm>
            <a:off x="5255664" y="3153398"/>
            <a:ext cx="6355221" cy="32461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88679" y="458495"/>
            <a:ext cx="9358626"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_Style sli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BCEFD9-B163-48A4-AE71-5462FF7934D4}"/>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31CC093B-6E45-4870-AFC9-7DA7E6943FEA}"/>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bg1"/>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9_Style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893592F-B858-4F5A-87CA-4EFF78535447}"/>
              </a:ext>
            </a:extLst>
          </p:cNvPr>
          <p:cNvSpPr>
            <a:spLocks noGrp="1"/>
          </p:cNvSpPr>
          <p:nvPr>
            <p:ph type="pic" idx="14" hasCustomPrompt="1"/>
          </p:nvPr>
        </p:nvSpPr>
        <p:spPr>
          <a:xfrm>
            <a:off x="0" y="1183602"/>
            <a:ext cx="3512321" cy="5470055"/>
          </a:xfrm>
          <a:custGeom>
            <a:avLst/>
            <a:gdLst>
              <a:gd name="connsiteX0" fmla="*/ 0 w 2828662"/>
              <a:gd name="connsiteY0" fmla="*/ 0 h 4405331"/>
              <a:gd name="connsiteX1" fmla="*/ 2828662 w 2828662"/>
              <a:gd name="connsiteY1" fmla="*/ 2202666 h 4405331"/>
              <a:gd name="connsiteX2" fmla="*/ 0 w 2828662"/>
              <a:gd name="connsiteY2" fmla="*/ 4405331 h 4405331"/>
            </a:gdLst>
            <a:ahLst/>
            <a:cxnLst>
              <a:cxn ang="0">
                <a:pos x="connsiteX0" y="connsiteY0"/>
              </a:cxn>
              <a:cxn ang="0">
                <a:pos x="connsiteX1" y="connsiteY1"/>
              </a:cxn>
              <a:cxn ang="0">
                <a:pos x="connsiteX2" y="connsiteY2"/>
              </a:cxn>
            </a:cxnLst>
            <a:rect l="l" t="t" r="r" b="b"/>
            <a:pathLst>
              <a:path w="2828662" h="4405331">
                <a:moveTo>
                  <a:pt x="0" y="0"/>
                </a:moveTo>
                <a:lnTo>
                  <a:pt x="2828662" y="2202666"/>
                </a:lnTo>
                <a:lnTo>
                  <a:pt x="0" y="4405331"/>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8" name="Freeform: Shape 17">
            <a:extLst>
              <a:ext uri="{FF2B5EF4-FFF2-40B4-BE49-F238E27FC236}">
                <a16:creationId xmlns:a16="http://schemas.microsoft.com/office/drawing/2014/main" id="{F2B7F1F1-7576-43C8-8B02-8D9D6595C6B6}"/>
              </a:ext>
            </a:extLst>
          </p:cNvPr>
          <p:cNvSpPr/>
          <p:nvPr userDrawn="1"/>
        </p:nvSpPr>
        <p:spPr>
          <a:xfrm rot="2283856">
            <a:off x="-1145000" y="3273775"/>
            <a:ext cx="9041918" cy="507660"/>
          </a:xfrm>
          <a:custGeom>
            <a:avLst/>
            <a:gdLst>
              <a:gd name="connsiteX0" fmla="*/ 0 w 8508719"/>
              <a:gd name="connsiteY0" fmla="*/ 0 h 507660"/>
              <a:gd name="connsiteX1" fmla="*/ 8508719 w 8508719"/>
              <a:gd name="connsiteY1" fmla="*/ 0 h 507660"/>
              <a:gd name="connsiteX2" fmla="*/ 8382750 w 8508719"/>
              <a:gd name="connsiteY2" fmla="*/ 507660 h 507660"/>
              <a:gd name="connsiteX3" fmla="*/ 397545 w 8508719"/>
              <a:gd name="connsiteY3" fmla="*/ 507660 h 507660"/>
            </a:gdLst>
            <a:ahLst/>
            <a:cxnLst>
              <a:cxn ang="0">
                <a:pos x="connsiteX0" y="connsiteY0"/>
              </a:cxn>
              <a:cxn ang="0">
                <a:pos x="connsiteX1" y="connsiteY1"/>
              </a:cxn>
              <a:cxn ang="0">
                <a:pos x="connsiteX2" y="connsiteY2"/>
              </a:cxn>
              <a:cxn ang="0">
                <a:pos x="connsiteX3" y="connsiteY3"/>
              </a:cxn>
            </a:cxnLst>
            <a:rect l="l" t="t" r="r" b="b"/>
            <a:pathLst>
              <a:path w="8508719" h="507660">
                <a:moveTo>
                  <a:pt x="0" y="0"/>
                </a:moveTo>
                <a:lnTo>
                  <a:pt x="8508719" y="0"/>
                </a:lnTo>
                <a:lnTo>
                  <a:pt x="8382750" y="507660"/>
                </a:lnTo>
                <a:lnTo>
                  <a:pt x="397545" y="50766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D8039C2-E1B0-4E55-85AC-2B71B79D8AE6}"/>
              </a:ext>
            </a:extLst>
          </p:cNvPr>
          <p:cNvSpPr/>
          <p:nvPr userDrawn="1"/>
        </p:nvSpPr>
        <p:spPr>
          <a:xfrm rot="19320000">
            <a:off x="6359981" y="2723208"/>
            <a:ext cx="7218431" cy="2018306"/>
          </a:xfrm>
          <a:custGeom>
            <a:avLst/>
            <a:gdLst>
              <a:gd name="connsiteX0" fmla="*/ 7218431 w 7218431"/>
              <a:gd name="connsiteY0" fmla="*/ 0 h 2018306"/>
              <a:gd name="connsiteX1" fmla="*/ 5641558 w 7218431"/>
              <a:gd name="connsiteY1" fmla="*/ 2018306 h 2018306"/>
              <a:gd name="connsiteX2" fmla="*/ 0 w 7218431"/>
              <a:gd name="connsiteY2" fmla="*/ 2018306 h 2018306"/>
              <a:gd name="connsiteX3" fmla="*/ 0 w 7218431"/>
              <a:gd name="connsiteY3" fmla="*/ 0 h 2018306"/>
              <a:gd name="connsiteX0" fmla="*/ 7218431 w 7218431"/>
              <a:gd name="connsiteY0" fmla="*/ 0 h 2018306"/>
              <a:gd name="connsiteX1" fmla="*/ 5641558 w 7218431"/>
              <a:gd name="connsiteY1" fmla="*/ 2018306 h 2018306"/>
              <a:gd name="connsiteX2" fmla="*/ 133423 w 7218431"/>
              <a:gd name="connsiteY2" fmla="*/ 2014099 h 2018306"/>
              <a:gd name="connsiteX3" fmla="*/ 0 w 7218431"/>
              <a:gd name="connsiteY3" fmla="*/ 0 h 2018306"/>
              <a:gd name="connsiteX4" fmla="*/ 7218431 w 7218431"/>
              <a:gd name="connsiteY4" fmla="*/ 0 h 2018306"/>
              <a:gd name="connsiteX0" fmla="*/ 7218431 w 7218431"/>
              <a:gd name="connsiteY0" fmla="*/ 0 h 2018306"/>
              <a:gd name="connsiteX1" fmla="*/ 5641558 w 7218431"/>
              <a:gd name="connsiteY1" fmla="*/ 2018306 h 2018306"/>
              <a:gd name="connsiteX2" fmla="*/ 131951 w 7218431"/>
              <a:gd name="connsiteY2" fmla="*/ 2002104 h 2018306"/>
              <a:gd name="connsiteX3" fmla="*/ 0 w 7218431"/>
              <a:gd name="connsiteY3" fmla="*/ 0 h 2018306"/>
              <a:gd name="connsiteX4" fmla="*/ 7218431 w 7218431"/>
              <a:gd name="connsiteY4" fmla="*/ 0 h 2018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431" h="2018306">
                <a:moveTo>
                  <a:pt x="7218431" y="0"/>
                </a:moveTo>
                <a:lnTo>
                  <a:pt x="5641558" y="2018306"/>
                </a:lnTo>
                <a:lnTo>
                  <a:pt x="131951" y="2002104"/>
                </a:lnTo>
                <a:lnTo>
                  <a:pt x="0" y="0"/>
                </a:lnTo>
                <a:lnTo>
                  <a:pt x="721843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CC73BDD-47B2-4716-B34E-A2A208CF0460}"/>
              </a:ext>
            </a:extLst>
          </p:cNvPr>
          <p:cNvSpPr/>
          <p:nvPr userDrawn="1"/>
        </p:nvSpPr>
        <p:spPr>
          <a:xfrm rot="2283856">
            <a:off x="-1281243" y="3125602"/>
            <a:ext cx="10430561" cy="457200"/>
          </a:xfrm>
          <a:custGeom>
            <a:avLst/>
            <a:gdLst>
              <a:gd name="connsiteX0" fmla="*/ 0 w 9464629"/>
              <a:gd name="connsiteY0" fmla="*/ 0 h 457200"/>
              <a:gd name="connsiteX1" fmla="*/ 9464629 w 9464629"/>
              <a:gd name="connsiteY1" fmla="*/ 0 h 457200"/>
              <a:gd name="connsiteX2" fmla="*/ 9464629 w 9464629"/>
              <a:gd name="connsiteY2" fmla="*/ 19238 h 457200"/>
              <a:gd name="connsiteX3" fmla="*/ 9355955 w 9464629"/>
              <a:gd name="connsiteY3" fmla="*/ 457200 h 457200"/>
              <a:gd name="connsiteX4" fmla="*/ 358030 w 9464629"/>
              <a:gd name="connsiteY4" fmla="*/ 45720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4629" h="457200">
                <a:moveTo>
                  <a:pt x="0" y="0"/>
                </a:moveTo>
                <a:lnTo>
                  <a:pt x="9464629" y="0"/>
                </a:lnTo>
                <a:lnTo>
                  <a:pt x="9464629" y="19238"/>
                </a:lnTo>
                <a:lnTo>
                  <a:pt x="9355955" y="457200"/>
                </a:lnTo>
                <a:lnTo>
                  <a:pt x="358030" y="457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 y="0"/>
            <a:ext cx="12209257" cy="5122817"/>
          </a:xfrm>
          <a:custGeom>
            <a:avLst/>
            <a:gdLst>
              <a:gd name="connsiteX0" fmla="*/ 0 w 13115109"/>
              <a:gd name="connsiteY0" fmla="*/ 5122817 h 10245634"/>
              <a:gd name="connsiteX1" fmla="*/ 6557555 w 13115109"/>
              <a:gd name="connsiteY1" fmla="*/ 0 h 10245634"/>
              <a:gd name="connsiteX2" fmla="*/ 13115109 w 13115109"/>
              <a:gd name="connsiteY2" fmla="*/ 5122817 h 10245634"/>
              <a:gd name="connsiteX3" fmla="*/ 6557555 w 13115109"/>
              <a:gd name="connsiteY3" fmla="*/ 10245634 h 10245634"/>
              <a:gd name="connsiteX4" fmla="*/ 0 w 13115109"/>
              <a:gd name="connsiteY4" fmla="*/ 5122817 h 10245634"/>
              <a:gd name="connsiteX0" fmla="*/ 0 w 13115109"/>
              <a:gd name="connsiteY0" fmla="*/ 5122817 h 10245634"/>
              <a:gd name="connsiteX1" fmla="*/ 6557555 w 13115109"/>
              <a:gd name="connsiteY1" fmla="*/ 0 h 10245634"/>
              <a:gd name="connsiteX2" fmla="*/ 13115109 w 13115109"/>
              <a:gd name="connsiteY2" fmla="*/ 5122817 h 10245634"/>
              <a:gd name="connsiteX3" fmla="*/ 12187881 w 13115109"/>
              <a:gd name="connsiteY3" fmla="*/ 5839509 h 10245634"/>
              <a:gd name="connsiteX4" fmla="*/ 6557555 w 13115109"/>
              <a:gd name="connsiteY4" fmla="*/ 10245634 h 10245634"/>
              <a:gd name="connsiteX5" fmla="*/ 0 w 13115109"/>
              <a:gd name="connsiteY5" fmla="*/ 5122817 h 10245634"/>
              <a:gd name="connsiteX0" fmla="*/ 0 w 13115109"/>
              <a:gd name="connsiteY0" fmla="*/ 5196957 h 10319774"/>
              <a:gd name="connsiteX1" fmla="*/ 6483415 w 13115109"/>
              <a:gd name="connsiteY1" fmla="*/ 0 h 10319774"/>
              <a:gd name="connsiteX2" fmla="*/ 13115109 w 13115109"/>
              <a:gd name="connsiteY2" fmla="*/ 5196957 h 10319774"/>
              <a:gd name="connsiteX3" fmla="*/ 12187881 w 13115109"/>
              <a:gd name="connsiteY3" fmla="*/ 5913649 h 10319774"/>
              <a:gd name="connsiteX4" fmla="*/ 6557555 w 13115109"/>
              <a:gd name="connsiteY4" fmla="*/ 10319774 h 10319774"/>
              <a:gd name="connsiteX5" fmla="*/ 0 w 13115109"/>
              <a:gd name="connsiteY5" fmla="*/ 5196957 h 10319774"/>
              <a:gd name="connsiteX0" fmla="*/ 0 w 13115109"/>
              <a:gd name="connsiteY0" fmla="*/ 0 h 5122817"/>
              <a:gd name="connsiteX1" fmla="*/ 13115109 w 13115109"/>
              <a:gd name="connsiteY1" fmla="*/ 0 h 5122817"/>
              <a:gd name="connsiteX2" fmla="*/ 12187881 w 13115109"/>
              <a:gd name="connsiteY2" fmla="*/ 716692 h 5122817"/>
              <a:gd name="connsiteX3" fmla="*/ 6557555 w 13115109"/>
              <a:gd name="connsiteY3" fmla="*/ 5122817 h 5122817"/>
              <a:gd name="connsiteX4" fmla="*/ 0 w 13115109"/>
              <a:gd name="connsiteY4" fmla="*/ 0 h 5122817"/>
              <a:gd name="connsiteX0" fmla="*/ 0 w 12200709"/>
              <a:gd name="connsiteY0" fmla="*/ 0 h 5122817"/>
              <a:gd name="connsiteX1" fmla="*/ 12200709 w 12200709"/>
              <a:gd name="connsiteY1" fmla="*/ 42729 h 5122817"/>
              <a:gd name="connsiteX2" fmla="*/ 12187881 w 12200709"/>
              <a:gd name="connsiteY2" fmla="*/ 716692 h 5122817"/>
              <a:gd name="connsiteX3" fmla="*/ 6557555 w 12200709"/>
              <a:gd name="connsiteY3" fmla="*/ 5122817 h 5122817"/>
              <a:gd name="connsiteX4" fmla="*/ 0 w 12200709"/>
              <a:gd name="connsiteY4" fmla="*/ 0 h 5122817"/>
              <a:gd name="connsiteX0" fmla="*/ 0 w 12192164"/>
              <a:gd name="connsiteY0" fmla="*/ 17092 h 5139909"/>
              <a:gd name="connsiteX1" fmla="*/ 12192164 w 12192164"/>
              <a:gd name="connsiteY1" fmla="*/ 0 h 5139909"/>
              <a:gd name="connsiteX2" fmla="*/ 12187881 w 12192164"/>
              <a:gd name="connsiteY2" fmla="*/ 733784 h 5139909"/>
              <a:gd name="connsiteX3" fmla="*/ 6557555 w 12192164"/>
              <a:gd name="connsiteY3" fmla="*/ 5139909 h 5139909"/>
              <a:gd name="connsiteX4" fmla="*/ 0 w 12192164"/>
              <a:gd name="connsiteY4" fmla="*/ 17092 h 5139909"/>
              <a:gd name="connsiteX0" fmla="*/ 0 w 12188071"/>
              <a:gd name="connsiteY0" fmla="*/ 0 h 5122817"/>
              <a:gd name="connsiteX1" fmla="*/ 12183619 w 12188071"/>
              <a:gd name="connsiteY1" fmla="*/ 0 h 5122817"/>
              <a:gd name="connsiteX2" fmla="*/ 12187881 w 12188071"/>
              <a:gd name="connsiteY2" fmla="*/ 716692 h 5122817"/>
              <a:gd name="connsiteX3" fmla="*/ 6557555 w 12188071"/>
              <a:gd name="connsiteY3" fmla="*/ 5122817 h 5122817"/>
              <a:gd name="connsiteX4" fmla="*/ 0 w 12188071"/>
              <a:gd name="connsiteY4" fmla="*/ 0 h 5122817"/>
              <a:gd name="connsiteX0" fmla="*/ 0 w 12209257"/>
              <a:gd name="connsiteY0" fmla="*/ 0 h 5122817"/>
              <a:gd name="connsiteX1" fmla="*/ 12209257 w 12209257"/>
              <a:gd name="connsiteY1" fmla="*/ 0 h 5122817"/>
              <a:gd name="connsiteX2" fmla="*/ 12187881 w 12209257"/>
              <a:gd name="connsiteY2" fmla="*/ 716692 h 5122817"/>
              <a:gd name="connsiteX3" fmla="*/ 6557555 w 12209257"/>
              <a:gd name="connsiteY3" fmla="*/ 5122817 h 5122817"/>
              <a:gd name="connsiteX4" fmla="*/ 0 w 12209257"/>
              <a:gd name="connsiteY4" fmla="*/ 0 h 5122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257" h="5122817">
                <a:moveTo>
                  <a:pt x="0" y="0"/>
                </a:moveTo>
                <a:lnTo>
                  <a:pt x="12209257" y="0"/>
                </a:lnTo>
                <a:cubicBezTo>
                  <a:pt x="12207829" y="244595"/>
                  <a:pt x="12189309" y="472097"/>
                  <a:pt x="12187881" y="716692"/>
                </a:cubicBezTo>
                <a:lnTo>
                  <a:pt x="6557555" y="5122817"/>
                </a:lnTo>
                <a:lnTo>
                  <a:pt x="0" y="0"/>
                </a:lnTo>
                <a:close/>
              </a:path>
            </a:pathLst>
          </a:cu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1F48C-B68C-4AA3-A327-D4E232CCC4D2}"/>
              </a:ext>
            </a:extLst>
          </p:cNvPr>
          <p:cNvSpPr/>
          <p:nvPr userDrawn="1"/>
        </p:nvSpPr>
        <p:spPr>
          <a:xfrm>
            <a:off x="7570177" y="551723"/>
            <a:ext cx="3436232" cy="5152744"/>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a:extLst>
              <a:ext uri="{FF2B5EF4-FFF2-40B4-BE49-F238E27FC236}">
                <a16:creationId xmlns:a16="http://schemas.microsoft.com/office/drawing/2014/main" id="{B87D57F6-B3F3-4B57-BA8C-5AE6983ACFCC}"/>
              </a:ext>
            </a:extLst>
          </p:cNvPr>
          <p:cNvSpPr>
            <a:spLocks noGrp="1"/>
          </p:cNvSpPr>
          <p:nvPr>
            <p:ph type="pic" idx="14" hasCustomPrompt="1"/>
          </p:nvPr>
        </p:nvSpPr>
        <p:spPr>
          <a:xfrm>
            <a:off x="6972300" y="1144427"/>
            <a:ext cx="3436232" cy="5152743"/>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8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2">
            <a:extLst>
              <a:ext uri="{FF2B5EF4-FFF2-40B4-BE49-F238E27FC236}">
                <a16:creationId xmlns:a16="http://schemas.microsoft.com/office/drawing/2014/main" id="{1DBA1EF6-0120-4FD9-94E5-779BB393F898}"/>
              </a:ext>
            </a:extLst>
          </p:cNvPr>
          <p:cNvSpPr>
            <a:spLocks noGrp="1"/>
          </p:cNvSpPr>
          <p:nvPr>
            <p:ph type="pic" idx="10" hasCustomPrompt="1"/>
          </p:nvPr>
        </p:nvSpPr>
        <p:spPr>
          <a:xfrm>
            <a:off x="90569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Picture Placeholder 2">
            <a:extLst>
              <a:ext uri="{FF2B5EF4-FFF2-40B4-BE49-F238E27FC236}">
                <a16:creationId xmlns:a16="http://schemas.microsoft.com/office/drawing/2014/main" id="{CC104F0A-ED0B-4B03-BB73-35F8EF9C879D}"/>
              </a:ext>
            </a:extLst>
          </p:cNvPr>
          <p:cNvSpPr>
            <a:spLocks noGrp="1"/>
          </p:cNvSpPr>
          <p:nvPr>
            <p:ph type="pic" idx="11" hasCustomPrompt="1"/>
          </p:nvPr>
        </p:nvSpPr>
        <p:spPr>
          <a:xfrm>
            <a:off x="3615156"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2">
            <a:extLst>
              <a:ext uri="{FF2B5EF4-FFF2-40B4-BE49-F238E27FC236}">
                <a16:creationId xmlns:a16="http://schemas.microsoft.com/office/drawing/2014/main" id="{3D72AD60-8A2A-4487-9377-E72F5DAF9591}"/>
              </a:ext>
            </a:extLst>
          </p:cNvPr>
          <p:cNvSpPr>
            <a:spLocks noGrp="1"/>
          </p:cNvSpPr>
          <p:nvPr>
            <p:ph type="pic" idx="12" hasCustomPrompt="1"/>
          </p:nvPr>
        </p:nvSpPr>
        <p:spPr>
          <a:xfrm>
            <a:off x="6324621"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7" name="Picture Placeholder 2">
            <a:extLst>
              <a:ext uri="{FF2B5EF4-FFF2-40B4-BE49-F238E27FC236}">
                <a16:creationId xmlns:a16="http://schemas.microsoft.com/office/drawing/2014/main" id="{45BC6D7C-2CF0-49D1-A2B8-C1EFBA0121D3}"/>
              </a:ext>
            </a:extLst>
          </p:cNvPr>
          <p:cNvSpPr>
            <a:spLocks noGrp="1"/>
          </p:cNvSpPr>
          <p:nvPr>
            <p:ph type="pic" idx="13" hasCustomPrompt="1"/>
          </p:nvPr>
        </p:nvSpPr>
        <p:spPr>
          <a:xfrm>
            <a:off x="9034358" y="1825115"/>
            <a:ext cx="2269640" cy="2736304"/>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Rectangle 17">
            <a:extLst>
              <a:ext uri="{FF2B5EF4-FFF2-40B4-BE49-F238E27FC236}">
                <a16:creationId xmlns:a16="http://schemas.microsoft.com/office/drawing/2014/main" id="{37E2B474-D042-4F01-B278-52778C725B39}"/>
              </a:ext>
            </a:extLst>
          </p:cNvPr>
          <p:cNvSpPr/>
          <p:nvPr userDrawn="1"/>
        </p:nvSpPr>
        <p:spPr>
          <a:xfrm>
            <a:off x="905691"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19" name="Rectangle 18">
            <a:extLst>
              <a:ext uri="{FF2B5EF4-FFF2-40B4-BE49-F238E27FC236}">
                <a16:creationId xmlns:a16="http://schemas.microsoft.com/office/drawing/2014/main" id="{FB75FD73-E0B7-46DB-A8A2-DB3BEABFDC72}"/>
              </a:ext>
            </a:extLst>
          </p:cNvPr>
          <p:cNvSpPr/>
          <p:nvPr userDrawn="1"/>
        </p:nvSpPr>
        <p:spPr>
          <a:xfrm>
            <a:off x="361517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0" name="Rectangle 19">
            <a:extLst>
              <a:ext uri="{FF2B5EF4-FFF2-40B4-BE49-F238E27FC236}">
                <a16:creationId xmlns:a16="http://schemas.microsoft.com/office/drawing/2014/main" id="{1CD9A03F-A307-424B-822C-11AE6E934AEA}"/>
              </a:ext>
            </a:extLst>
          </p:cNvPr>
          <p:cNvSpPr/>
          <p:nvPr userDrawn="1"/>
        </p:nvSpPr>
        <p:spPr>
          <a:xfrm>
            <a:off x="6324642"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1" name="Rectangle 20">
            <a:extLst>
              <a:ext uri="{FF2B5EF4-FFF2-40B4-BE49-F238E27FC236}">
                <a16:creationId xmlns:a16="http://schemas.microsoft.com/office/drawing/2014/main" id="{DFBD4969-EFAC-4D12-9E84-0A6976D2641B}"/>
              </a:ext>
            </a:extLst>
          </p:cNvPr>
          <p:cNvSpPr/>
          <p:nvPr userDrawn="1"/>
        </p:nvSpPr>
        <p:spPr>
          <a:xfrm>
            <a:off x="9034106" y="4561418"/>
            <a:ext cx="2269892" cy="160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2" name="Rectangle 12">
            <a:extLst>
              <a:ext uri="{FF2B5EF4-FFF2-40B4-BE49-F238E27FC236}">
                <a16:creationId xmlns:a16="http://schemas.microsoft.com/office/drawing/2014/main" id="{4ECE345D-A446-47CA-92D2-945255192249}"/>
              </a:ext>
            </a:extLst>
          </p:cNvPr>
          <p:cNvSpPr/>
          <p:nvPr userDrawn="1"/>
        </p:nvSpPr>
        <p:spPr>
          <a:xfrm>
            <a:off x="905691"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3" name="Rectangle 13">
            <a:extLst>
              <a:ext uri="{FF2B5EF4-FFF2-40B4-BE49-F238E27FC236}">
                <a16:creationId xmlns:a16="http://schemas.microsoft.com/office/drawing/2014/main" id="{1F8A95E2-762C-4F80-A59C-0186AD9AB293}"/>
              </a:ext>
            </a:extLst>
          </p:cNvPr>
          <p:cNvSpPr/>
          <p:nvPr userDrawn="1"/>
        </p:nvSpPr>
        <p:spPr>
          <a:xfrm>
            <a:off x="361517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4" name="Rectangle 14">
            <a:extLst>
              <a:ext uri="{FF2B5EF4-FFF2-40B4-BE49-F238E27FC236}">
                <a16:creationId xmlns:a16="http://schemas.microsoft.com/office/drawing/2014/main" id="{8EC859B7-B374-4919-872B-1599240455F5}"/>
              </a:ext>
            </a:extLst>
          </p:cNvPr>
          <p:cNvSpPr/>
          <p:nvPr userDrawn="1"/>
        </p:nvSpPr>
        <p:spPr>
          <a:xfrm>
            <a:off x="6324642"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
        <p:nvSpPr>
          <p:cNvPr id="25" name="Rectangle 15">
            <a:extLst>
              <a:ext uri="{FF2B5EF4-FFF2-40B4-BE49-F238E27FC236}">
                <a16:creationId xmlns:a16="http://schemas.microsoft.com/office/drawing/2014/main" id="{6A9C259D-41E4-4701-AC62-7C25AC824137}"/>
              </a:ext>
            </a:extLst>
          </p:cNvPr>
          <p:cNvSpPr/>
          <p:nvPr userDrawn="1"/>
        </p:nvSpPr>
        <p:spPr>
          <a:xfrm>
            <a:off x="9034106" y="4561418"/>
            <a:ext cx="2269892"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latin typeface="+mn-lt"/>
            </a:endParaRPr>
          </a:p>
        </p:txBody>
      </p:sp>
    </p:spTree>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theme" Target="../theme/theme10.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theme" Target="../theme/theme11.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theme" Target="../theme/theme12.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theme" Target="../theme/theme13.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theme" Target="../theme/theme14.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41" Type="http://schemas.openxmlformats.org/officeDocument/2006/relationships/theme" Target="../theme/theme5.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6.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7.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heme" Target="../theme/theme8.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theme" Target="../theme/theme9.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40" r:id="rId3"/>
    <p:sldLayoutId id="2147483743" r:id="rId4"/>
    <p:sldLayoutId id="2147483739" r:id="rId5"/>
    <p:sldLayoutId id="2147483741" r:id="rId6"/>
    <p:sldLayoutId id="2147483742" r:id="rId7"/>
    <p:sldLayoutId id="2147483655" r:id="rId8"/>
    <p:sldLayoutId id="2147483736" r:id="rId9"/>
    <p:sldLayoutId id="2147483747" r:id="rId10"/>
    <p:sldLayoutId id="2147483750" r:id="rId11"/>
    <p:sldLayoutId id="2147483746" r:id="rId12"/>
    <p:sldLayoutId id="2147483745" r:id="rId13"/>
    <p:sldLayoutId id="2147483744" r:id="rId14"/>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7B723C4-A457-4E44-81ED-5876F0D79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Slide Number Placeholder 3">
            <a:extLst>
              <a:ext uri="{FF2B5EF4-FFF2-40B4-BE49-F238E27FC236}">
                <a16:creationId xmlns:a16="http://schemas.microsoft.com/office/drawing/2014/main" id="{03A2D27A-4172-7148-A8D8-BC8719F35129}"/>
              </a:ext>
            </a:extLst>
          </p:cNvPr>
          <p:cNvSpPr txBox="1">
            <a:spLocks/>
          </p:cNvSpPr>
          <p:nvPr userDrawn="1"/>
        </p:nvSpPr>
        <p:spPr>
          <a:xfrm>
            <a:off x="240323" y="6270137"/>
            <a:ext cx="2743200" cy="365125"/>
          </a:xfrm>
          <a:prstGeom prst="rect">
            <a:avLst/>
          </a:prstGeom>
        </p:spPr>
        <p:txBody>
          <a:bodyPr vert="horz" lIns="91440" tIns="45720" rIns="91440" bIns="45720" rtlCol="0" anchor="ctr"/>
          <a:lstStyle>
            <a:defPPr>
              <a:defRPr lang="en-US"/>
            </a:defPPr>
            <a:lvl1pPr marL="0" algn="l" defTabSz="914286" rtl="0" eaLnBrk="1" latinLnBrk="0" hangingPunct="1">
              <a:defRPr sz="1600" kern="1200">
                <a:solidFill>
                  <a:srgbClr val="7D7D7D"/>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fld id="{C2F1393C-0DFC-B24B-A1A9-162DFBD5FF8A}" type="slidenum">
              <a:rPr lang="en-US" smtClean="0"/>
              <a:pPr/>
              <a:t>‹#›</a:t>
            </a:fld>
            <a:endParaRPr lang="en-US"/>
          </a:p>
        </p:txBody>
      </p:sp>
    </p:spTree>
    <p:extLst>
      <p:ext uri="{BB962C8B-B14F-4D97-AF65-F5344CB8AC3E}">
        <p14:creationId xmlns:p14="http://schemas.microsoft.com/office/powerpoint/2010/main" val="853337660"/>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91" r:id="rId9"/>
    <p:sldLayoutId id="2147483931" r:id="rId10"/>
    <p:sldLayoutId id="2147483932" r:id="rId11"/>
    <p:sldLayoutId id="2147483933" r:id="rId12"/>
    <p:sldLayoutId id="2147483934" r:id="rId13"/>
    <p:sldLayoutId id="2147483935" r:id="rId14"/>
    <p:sldLayoutId id="2147483936" r:id="rId15"/>
    <p:sldLayoutId id="2147483937" r:id="rId16"/>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7B723C4-A457-4E44-81ED-5876F0D79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Slide Number Placeholder 3">
            <a:extLst>
              <a:ext uri="{FF2B5EF4-FFF2-40B4-BE49-F238E27FC236}">
                <a16:creationId xmlns:a16="http://schemas.microsoft.com/office/drawing/2014/main" id="{CE8AEB18-D268-6244-B00B-AE42314DD379}"/>
              </a:ext>
            </a:extLst>
          </p:cNvPr>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ext uri="{BB962C8B-B14F-4D97-AF65-F5344CB8AC3E}">
        <p14:creationId xmlns:p14="http://schemas.microsoft.com/office/powerpoint/2010/main" val="1150256954"/>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96" r:id="rId9"/>
    <p:sldLayoutId id="2147483948" r:id="rId10"/>
    <p:sldLayoutId id="2147483949" r:id="rId11"/>
    <p:sldLayoutId id="2147483950" r:id="rId12"/>
    <p:sldLayoutId id="2147483951" r:id="rId13"/>
    <p:sldLayoutId id="2147483952" r:id="rId14"/>
    <p:sldLayoutId id="2147483953" r:id="rId15"/>
    <p:sldLayoutId id="2147483954" r:id="rId16"/>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7B723C4-A457-4E44-81ED-5876F0D79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Slide Number Placeholder 3">
            <a:extLst>
              <a:ext uri="{FF2B5EF4-FFF2-40B4-BE49-F238E27FC236}">
                <a16:creationId xmlns:a16="http://schemas.microsoft.com/office/drawing/2014/main" id="{2EB82258-CC2A-AB4F-B55D-C63A079C308E}"/>
              </a:ext>
            </a:extLst>
          </p:cNvPr>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ext uri="{BB962C8B-B14F-4D97-AF65-F5344CB8AC3E}">
        <p14:creationId xmlns:p14="http://schemas.microsoft.com/office/powerpoint/2010/main" val="72083558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97" r:id="rId9"/>
    <p:sldLayoutId id="2147483965" r:id="rId10"/>
    <p:sldLayoutId id="2147483966" r:id="rId11"/>
    <p:sldLayoutId id="2147483967" r:id="rId12"/>
    <p:sldLayoutId id="2147483968" r:id="rId13"/>
    <p:sldLayoutId id="2147483969" r:id="rId14"/>
    <p:sldLayoutId id="2147483970" r:id="rId15"/>
    <p:sldLayoutId id="2147483971" r:id="rId16"/>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
        <p:nvSpPr>
          <p:cNvPr id="2" name="Footer Placeholder 1">
            <a:extLst>
              <a:ext uri="{FF2B5EF4-FFF2-40B4-BE49-F238E27FC236}">
                <a16:creationId xmlns:a16="http://schemas.microsoft.com/office/drawing/2014/main" id="{2D5778F6-29FD-EC4D-B849-8D2972B108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12840756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4004" r:id="rId9"/>
    <p:sldLayoutId id="2147483982" r:id="rId10"/>
    <p:sldLayoutId id="2147483983" r:id="rId11"/>
    <p:sldLayoutId id="2147483984" r:id="rId12"/>
    <p:sldLayoutId id="2147483985" r:id="rId13"/>
    <p:sldLayoutId id="2147483986" r:id="rId14"/>
    <p:sldLayoutId id="2147483987" r:id="rId15"/>
    <p:sldLayoutId id="2147483988" r:id="rId16"/>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ext uri="{BB962C8B-B14F-4D97-AF65-F5344CB8AC3E}">
        <p14:creationId xmlns:p14="http://schemas.microsoft.com/office/powerpoint/2010/main" val="1279053465"/>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56" r:id="rId3"/>
    <p:sldLayoutId id="2147483687" r:id="rId4"/>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176868"/>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ext uri="{BB962C8B-B14F-4D97-AF65-F5344CB8AC3E}">
        <p14:creationId xmlns:p14="http://schemas.microsoft.com/office/powerpoint/2010/main" val="151177880"/>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920" r:id="rId8"/>
    <p:sldLayoutId id="2147484009" r:id="rId9"/>
    <p:sldLayoutId id="2147483919" r:id="rId10"/>
    <p:sldLayoutId id="2147484008" r:id="rId11"/>
    <p:sldLayoutId id="2147484007" r:id="rId12"/>
    <p:sldLayoutId id="2147483914" r:id="rId13"/>
    <p:sldLayoutId id="2147484006" r:id="rId14"/>
    <p:sldLayoutId id="2147484005" r:id="rId15"/>
    <p:sldLayoutId id="2147484002" r:id="rId16"/>
    <p:sldLayoutId id="2147484001" r:id="rId17"/>
    <p:sldLayoutId id="2147483999" r:id="rId18"/>
    <p:sldLayoutId id="2147483998" r:id="rId19"/>
    <p:sldLayoutId id="2147483995" r:id="rId20"/>
    <p:sldLayoutId id="2147483994" r:id="rId21"/>
    <p:sldLayoutId id="2147483993" r:id="rId22"/>
    <p:sldLayoutId id="2147483992" r:id="rId23"/>
    <p:sldLayoutId id="2147483990" r:id="rId24"/>
    <p:sldLayoutId id="2147483793" r:id="rId25"/>
    <p:sldLayoutId id="2147483792" r:id="rId26"/>
    <p:sldLayoutId id="2147483786" r:id="rId27"/>
    <p:sldLayoutId id="2147483787" r:id="rId28"/>
    <p:sldLayoutId id="2147483788" r:id="rId29"/>
    <p:sldLayoutId id="2147483789" r:id="rId30"/>
    <p:sldLayoutId id="2147483790" r:id="rId31"/>
    <p:sldLayoutId id="2147483918" r:id="rId32"/>
    <p:sldLayoutId id="2147483915" r:id="rId33"/>
    <p:sldLayoutId id="2147483912" r:id="rId34"/>
    <p:sldLayoutId id="2147483876" r:id="rId35"/>
    <p:sldLayoutId id="2147483856" r:id="rId36"/>
    <p:sldLayoutId id="2147483855" r:id="rId37"/>
    <p:sldLayoutId id="2147483818" r:id="rId38"/>
    <p:sldLayoutId id="2147483817" r:id="rId39"/>
    <p:sldLayoutId id="2147483989" r:id="rId40"/>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C11545-55FF-CF44-AE02-00C91C273AEC}"/>
              </a:ext>
            </a:extLst>
          </p:cNvPr>
          <p:cNvSpPr>
            <a:spLocks noGrp="1"/>
          </p:cNvSpPr>
          <p:nvPr>
            <p:ph type="sldNum" sz="quarter" idx="4"/>
          </p:nvPr>
        </p:nvSpPr>
        <p:spPr>
          <a:xfrm>
            <a:off x="476534" y="609704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7ADD69FF-FA27-834C-8063-65BE3ED3C65B}" type="slidenum">
              <a:rPr lang="en-US" smtClean="0"/>
              <a:pPr algn="l"/>
              <a:t>‹#›</a:t>
            </a:fld>
            <a:endParaRPr lang="en-US" dirty="0"/>
          </a:p>
        </p:txBody>
      </p:sp>
      <p:sp>
        <p:nvSpPr>
          <p:cNvPr id="8" name="Footer Placeholder 7">
            <a:extLst>
              <a:ext uri="{FF2B5EF4-FFF2-40B4-BE49-F238E27FC236}">
                <a16:creationId xmlns:a16="http://schemas.microsoft.com/office/drawing/2014/main" id="{D7B723C4-A457-4E44-81ED-5876F0D79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37347475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C11545-55FF-CF44-AE02-00C91C273AEC}"/>
              </a:ext>
            </a:extLst>
          </p:cNvPr>
          <p:cNvSpPr>
            <a:spLocks noGrp="1"/>
          </p:cNvSpPr>
          <p:nvPr>
            <p:ph type="sldNum" sz="quarter" idx="4"/>
          </p:nvPr>
        </p:nvSpPr>
        <p:spPr>
          <a:xfrm>
            <a:off x="476534" y="609704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7ADD69FF-FA27-834C-8063-65BE3ED3C65B}" type="slidenum">
              <a:rPr lang="en-US" smtClean="0"/>
              <a:pPr algn="l"/>
              <a:t>‹#›</a:t>
            </a:fld>
            <a:endParaRPr lang="en-US" dirty="0"/>
          </a:p>
        </p:txBody>
      </p:sp>
      <p:sp>
        <p:nvSpPr>
          <p:cNvPr id="8" name="Footer Placeholder 7">
            <a:extLst>
              <a:ext uri="{FF2B5EF4-FFF2-40B4-BE49-F238E27FC236}">
                <a16:creationId xmlns:a16="http://schemas.microsoft.com/office/drawing/2014/main" id="{D7B723C4-A457-4E44-81ED-5876F0D79D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559421170"/>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3"/>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ext uri="{BB962C8B-B14F-4D97-AF65-F5344CB8AC3E}">
        <p14:creationId xmlns:p14="http://schemas.microsoft.com/office/powerpoint/2010/main" val="1301176202"/>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4000" r:id="rId9"/>
    <p:sldLayoutId id="2147483867" r:id="rId10"/>
    <p:sldLayoutId id="2147483868" r:id="rId11"/>
    <p:sldLayoutId id="2147483869" r:id="rId12"/>
    <p:sldLayoutId id="2147483870" r:id="rId13"/>
    <p:sldLayoutId id="2147483871" r:id="rId14"/>
    <p:sldLayoutId id="2147483872" r:id="rId15"/>
    <p:sldLayoutId id="2147483873" r:id="rId16"/>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40323" y="6270137"/>
            <a:ext cx="2743200" cy="365125"/>
          </a:xfrm>
          <a:prstGeom prst="rect">
            <a:avLst/>
          </a:prstGeom>
        </p:spPr>
        <p:txBody>
          <a:bodyPr vert="horz" lIns="91440" tIns="45720" rIns="91440" bIns="45720" rtlCol="0" anchor="ctr"/>
          <a:lstStyle>
            <a:lvl1pPr algn="l">
              <a:defRPr sz="1600">
                <a:solidFill>
                  <a:srgbClr val="7D7D7D"/>
                </a:solidFill>
              </a:defRPr>
            </a:lvl1pPr>
          </a:lstStyle>
          <a:p>
            <a:fld id="{C2F1393C-0DFC-B24B-A1A9-162DFBD5FF8A}" type="slidenum">
              <a:rPr lang="en-US" smtClean="0"/>
              <a:pPr/>
              <a:t>‹#›</a:t>
            </a:fld>
            <a:endParaRPr lang="en-US"/>
          </a:p>
        </p:txBody>
      </p:sp>
    </p:spTree>
    <p:extLst>
      <p:ext uri="{BB962C8B-B14F-4D97-AF65-F5344CB8AC3E}">
        <p14:creationId xmlns:p14="http://schemas.microsoft.com/office/powerpoint/2010/main" val="104244961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4003" r:id="rId9"/>
    <p:sldLayoutId id="2147483887" r:id="rId10"/>
    <p:sldLayoutId id="2147483888" r:id="rId11"/>
    <p:sldLayoutId id="2147483889" r:id="rId12"/>
    <p:sldLayoutId id="2147483890" r:id="rId13"/>
    <p:sldLayoutId id="2147483891" r:id="rId14"/>
    <p:sldLayoutId id="2147483892" r:id="rId15"/>
    <p:sldLayoutId id="2147483893" r:id="rId16"/>
  </p:sldLayoutIdLst>
  <p:hf hdr="0" ftr="0" dt="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1.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11.xml"/><Relationship Id="rId1" Type="http://schemas.openxmlformats.org/officeDocument/2006/relationships/slideLayout" Target="../slideLayouts/slideLayout169.xml"/><Relationship Id="rId6" Type="http://schemas.openxmlformats.org/officeDocument/2006/relationships/image" Target="../media/image14.svg"/><Relationship Id="rId11" Type="http://schemas.openxmlformats.org/officeDocument/2006/relationships/image" Target="../media/image27.png"/><Relationship Id="rId5" Type="http://schemas.openxmlformats.org/officeDocument/2006/relationships/image" Target="../media/image13.png"/><Relationship Id="rId10" Type="http://schemas.openxmlformats.org/officeDocument/2006/relationships/image" Target="../media/image26.svg"/><Relationship Id="rId4" Type="http://schemas.openxmlformats.org/officeDocument/2006/relationships/image" Target="../media/image12.sv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1.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2.xml"/><Relationship Id="rId1" Type="http://schemas.openxmlformats.org/officeDocument/2006/relationships/slideLayout" Target="../slideLayouts/slideLayout18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17.png"/><Relationship Id="rId10" Type="http://schemas.openxmlformats.org/officeDocument/2006/relationships/image" Target="../media/image33.svg"/><Relationship Id="rId4" Type="http://schemas.openxmlformats.org/officeDocument/2006/relationships/image" Target="../media/image12.sv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11.png"/><Relationship Id="rId12" Type="http://schemas.openxmlformats.org/officeDocument/2006/relationships/image" Target="../media/image42.sv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39.svg"/><Relationship Id="rId11" Type="http://schemas.openxmlformats.org/officeDocument/2006/relationships/image" Target="../media/image41.png"/><Relationship Id="rId5" Type="http://schemas.openxmlformats.org/officeDocument/2006/relationships/image" Target="../media/image38.png"/><Relationship Id="rId10" Type="http://schemas.openxmlformats.org/officeDocument/2006/relationships/image" Target="../media/image40.svg"/><Relationship Id="rId4" Type="http://schemas.openxmlformats.org/officeDocument/2006/relationships/image" Target="../media/image37.svg"/><Relationship Id="rId9" Type="http://schemas.openxmlformats.org/officeDocument/2006/relationships/image" Target="../media/image32.png"/><Relationship Id="rId14" Type="http://schemas.openxmlformats.org/officeDocument/2006/relationships/image" Target="../media/image4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14.svg"/><Relationship Id="rId2" Type="http://schemas.openxmlformats.org/officeDocument/2006/relationships/notesSlide" Target="../notesSlides/notesSlide16.xml"/><Relationship Id="rId16" Type="http://schemas.openxmlformats.org/officeDocument/2006/relationships/image" Target="../media/image13.png"/><Relationship Id="rId1" Type="http://schemas.openxmlformats.org/officeDocument/2006/relationships/slideLayout" Target="../slideLayouts/slideLayout121.xml"/><Relationship Id="rId6" Type="http://schemas.openxmlformats.org/officeDocument/2006/relationships/image" Target="../media/image48.svg"/><Relationship Id="rId11" Type="http://schemas.openxmlformats.org/officeDocument/2006/relationships/image" Target="../media/image53.svg"/><Relationship Id="rId5" Type="http://schemas.openxmlformats.org/officeDocument/2006/relationships/image" Target="../media/image47.png"/><Relationship Id="rId15" Type="http://schemas.openxmlformats.org/officeDocument/2006/relationships/image" Target="../media/image28.svg"/><Relationship Id="rId10" Type="http://schemas.openxmlformats.org/officeDocument/2006/relationships/image" Target="../media/image52.png"/><Relationship Id="rId4" Type="http://schemas.openxmlformats.org/officeDocument/2006/relationships/image" Target="../media/image46.svg"/><Relationship Id="rId9" Type="http://schemas.openxmlformats.org/officeDocument/2006/relationships/image" Target="../media/image51.svg"/><Relationship Id="rId1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35.svg"/><Relationship Id="rId3" Type="http://schemas.openxmlformats.org/officeDocument/2006/relationships/image" Target="../media/image49.png"/><Relationship Id="rId7" Type="http://schemas.openxmlformats.org/officeDocument/2006/relationships/image" Target="../media/image59.svg"/><Relationship Id="rId12"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7.xml"/><Relationship Id="rId6" Type="http://schemas.openxmlformats.org/officeDocument/2006/relationships/image" Target="../media/image58.png"/><Relationship Id="rId11" Type="http://schemas.openxmlformats.org/officeDocument/2006/relationships/image" Target="../media/image60.svg"/><Relationship Id="rId5" Type="http://schemas.openxmlformats.org/officeDocument/2006/relationships/image" Target="../media/image57.svg"/><Relationship Id="rId10" Type="http://schemas.openxmlformats.org/officeDocument/2006/relationships/image" Target="../media/image41.png"/><Relationship Id="rId4" Type="http://schemas.openxmlformats.org/officeDocument/2006/relationships/image" Target="../media/image56.png"/><Relationship Id="rId9" Type="http://schemas.openxmlformats.org/officeDocument/2006/relationships/image" Target="../media/image4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6.png"/><Relationship Id="rId7" Type="http://schemas.openxmlformats.org/officeDocument/2006/relationships/image" Target="../media/image47.png"/><Relationship Id="rId12" Type="http://schemas.openxmlformats.org/officeDocument/2006/relationships/image" Target="../media/image59.svg"/><Relationship Id="rId2" Type="http://schemas.openxmlformats.org/officeDocument/2006/relationships/notesSlide" Target="../notesSlides/notesSlide18.xml"/><Relationship Id="rId1" Type="http://schemas.openxmlformats.org/officeDocument/2006/relationships/slideLayout" Target="../slideLayouts/slideLayout56.xml"/><Relationship Id="rId6" Type="http://schemas.openxmlformats.org/officeDocument/2006/relationships/image" Target="../media/image39.svg"/><Relationship Id="rId11" Type="http://schemas.openxmlformats.org/officeDocument/2006/relationships/image" Target="../media/image58.png"/><Relationship Id="rId5" Type="http://schemas.openxmlformats.org/officeDocument/2006/relationships/image" Target="../media/image38.png"/><Relationship Id="rId10" Type="http://schemas.openxmlformats.org/officeDocument/2006/relationships/image" Target="../media/image42.svg"/><Relationship Id="rId4" Type="http://schemas.openxmlformats.org/officeDocument/2006/relationships/image" Target="../media/image37.sv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7.png"/><Relationship Id="rId3" Type="http://schemas.openxmlformats.org/officeDocument/2006/relationships/image" Target="../media/image13.png"/><Relationship Id="rId7" Type="http://schemas.openxmlformats.org/officeDocument/2006/relationships/image" Target="../media/image63.png"/><Relationship Id="rId12" Type="http://schemas.openxmlformats.org/officeDocument/2006/relationships/image" Target="../media/image28.svg"/><Relationship Id="rId2" Type="http://schemas.openxmlformats.org/officeDocument/2006/relationships/notesSlide" Target="../notesSlides/notesSlide19.xml"/><Relationship Id="rId16" Type="http://schemas.openxmlformats.org/officeDocument/2006/relationships/image" Target="../media/image70.svg"/><Relationship Id="rId1" Type="http://schemas.openxmlformats.org/officeDocument/2006/relationships/slideLayout" Target="../slideLayouts/slideLayout137.xml"/><Relationship Id="rId6" Type="http://schemas.openxmlformats.org/officeDocument/2006/relationships/image" Target="../media/image62.svg"/><Relationship Id="rId11" Type="http://schemas.openxmlformats.org/officeDocument/2006/relationships/image" Target="../media/image27.png"/><Relationship Id="rId5" Type="http://schemas.openxmlformats.org/officeDocument/2006/relationships/image" Target="../media/image61.png"/><Relationship Id="rId15" Type="http://schemas.openxmlformats.org/officeDocument/2006/relationships/image" Target="../media/image69.png"/><Relationship Id="rId10" Type="http://schemas.openxmlformats.org/officeDocument/2006/relationships/image" Target="../media/image66.svg"/><Relationship Id="rId4" Type="http://schemas.openxmlformats.org/officeDocument/2006/relationships/image" Target="../media/image14.svg"/><Relationship Id="rId9" Type="http://schemas.openxmlformats.org/officeDocument/2006/relationships/image" Target="../media/image65.png"/><Relationship Id="rId14" Type="http://schemas.openxmlformats.org/officeDocument/2006/relationships/image" Target="../media/image68.svg"/></Relationships>
</file>

<file path=ppt/slides/_rels/slide2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17.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01.xml"/><Relationship Id="rId6" Type="http://schemas.openxmlformats.org/officeDocument/2006/relationships/image" Target="../media/image71.svg"/><Relationship Id="rId5" Type="http://schemas.openxmlformats.org/officeDocument/2006/relationships/image" Target="../media/image34.png"/><Relationship Id="rId10" Type="http://schemas.openxmlformats.org/officeDocument/2006/relationships/image" Target="../media/image33.svg"/><Relationship Id="rId4" Type="http://schemas.openxmlformats.org/officeDocument/2006/relationships/image" Target="../media/image18.sv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36.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55.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59.svg"/><Relationship Id="rId4" Type="http://schemas.openxmlformats.org/officeDocument/2006/relationships/image" Target="../media/image72.sv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51.xml"/><Relationship Id="rId4" Type="http://schemas.openxmlformats.org/officeDocument/2006/relationships/image" Target="../media/image8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49.xml"/><Relationship Id="rId4" Type="http://schemas.openxmlformats.org/officeDocument/2006/relationships/image" Target="https://d.docs.live.net/var/folders/bq/yf53k1xx4jdfkdh27jjn4lzw0000gn/T/com.microsoft.Word/WebArchiveCopyPasteTempFiles/cidF098EE11-47B7-674D-BCEE-372547B75DFA.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49.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openxmlformats.org/officeDocument/2006/relationships/image" Target="../media/image2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35.xml"/><Relationship Id="rId1" Type="http://schemas.openxmlformats.org/officeDocument/2006/relationships/slideLayout" Target="../slideLayouts/slideLayout49.xml"/><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6.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50.xml"/><Relationship Id="rId4" Type="http://schemas.openxmlformats.org/officeDocument/2006/relationships/image" Target="../media/image12.sv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50.xml"/><Relationship Id="rId4" Type="http://schemas.openxmlformats.org/officeDocument/2006/relationships/image" Target="../media/image12.sv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50.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3.xml"/><Relationship Id="rId5" Type="http://schemas.openxmlformats.org/officeDocument/2006/relationships/image" Target="../media/image12.sv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4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94.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3.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2.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5" name="Group 254">
            <a:extLst>
              <a:ext uri="{FF2B5EF4-FFF2-40B4-BE49-F238E27FC236}">
                <a16:creationId xmlns:a16="http://schemas.microsoft.com/office/drawing/2014/main" id="{DBC81C1B-CDB4-483C-840E-2603EBB1039B}"/>
              </a:ext>
            </a:extLst>
          </p:cNvPr>
          <p:cNvGrpSpPr/>
          <p:nvPr/>
        </p:nvGrpSpPr>
        <p:grpSpPr>
          <a:xfrm flipH="1">
            <a:off x="7760676" y="3003700"/>
            <a:ext cx="2861622" cy="3189333"/>
            <a:chOff x="603493" y="456156"/>
            <a:chExt cx="4817208" cy="5827220"/>
          </a:xfrm>
          <a:solidFill>
            <a:schemeClr val="accent6"/>
          </a:solidFill>
        </p:grpSpPr>
        <p:sp>
          <p:nvSpPr>
            <p:cNvPr id="256" name="Rectangle 5">
              <a:extLst>
                <a:ext uri="{FF2B5EF4-FFF2-40B4-BE49-F238E27FC236}">
                  <a16:creationId xmlns:a16="http://schemas.microsoft.com/office/drawing/2014/main" id="{E8CD313F-96D3-4EB6-8B16-FF676E2F24D4}"/>
                </a:ext>
              </a:extLst>
            </p:cNvPr>
            <p:cNvSpPr>
              <a:spLocks noChangeArrowheads="1"/>
            </p:cNvSpPr>
            <p:nvPr/>
          </p:nvSpPr>
          <p:spPr bwMode="auto">
            <a:xfrm>
              <a:off x="1837714" y="3548606"/>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
              <a:extLst>
                <a:ext uri="{FF2B5EF4-FFF2-40B4-BE49-F238E27FC236}">
                  <a16:creationId xmlns:a16="http://schemas.microsoft.com/office/drawing/2014/main" id="{A99DF9EE-3323-4B69-9985-222A1DF024CB}"/>
                </a:ext>
              </a:extLst>
            </p:cNvPr>
            <p:cNvSpPr>
              <a:spLocks noChangeArrowheads="1"/>
            </p:cNvSpPr>
            <p:nvPr/>
          </p:nvSpPr>
          <p:spPr bwMode="auto">
            <a:xfrm>
              <a:off x="2182201" y="3548606"/>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7">
              <a:extLst>
                <a:ext uri="{FF2B5EF4-FFF2-40B4-BE49-F238E27FC236}">
                  <a16:creationId xmlns:a16="http://schemas.microsoft.com/office/drawing/2014/main" id="{11001C15-3EAF-42F8-B578-23FF8521F941}"/>
                </a:ext>
              </a:extLst>
            </p:cNvPr>
            <p:cNvSpPr>
              <a:spLocks noChangeArrowheads="1"/>
            </p:cNvSpPr>
            <p:nvPr/>
          </p:nvSpPr>
          <p:spPr bwMode="auto">
            <a:xfrm>
              <a:off x="1878989" y="3602581"/>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8">
              <a:extLst>
                <a:ext uri="{FF2B5EF4-FFF2-40B4-BE49-F238E27FC236}">
                  <a16:creationId xmlns:a16="http://schemas.microsoft.com/office/drawing/2014/main" id="{B3F2AAD9-3C3E-4D7F-ADAD-50FBC14F11CC}"/>
                </a:ext>
              </a:extLst>
            </p:cNvPr>
            <p:cNvSpPr>
              <a:spLocks/>
            </p:cNvSpPr>
            <p:nvPr/>
          </p:nvSpPr>
          <p:spPr bwMode="auto">
            <a:xfrm>
              <a:off x="1904389" y="3631156"/>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9">
              <a:extLst>
                <a:ext uri="{FF2B5EF4-FFF2-40B4-BE49-F238E27FC236}">
                  <a16:creationId xmlns:a16="http://schemas.microsoft.com/office/drawing/2014/main" id="{FB69AB88-B326-4BFA-84E7-43FBD629CE3C}"/>
                </a:ext>
              </a:extLst>
            </p:cNvPr>
            <p:cNvSpPr>
              <a:spLocks/>
            </p:cNvSpPr>
            <p:nvPr/>
          </p:nvSpPr>
          <p:spPr bwMode="auto">
            <a:xfrm>
              <a:off x="1904389" y="3631156"/>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10">
              <a:extLst>
                <a:ext uri="{FF2B5EF4-FFF2-40B4-BE49-F238E27FC236}">
                  <a16:creationId xmlns:a16="http://schemas.microsoft.com/office/drawing/2014/main" id="{FB6CB1A2-3879-4E80-8687-519C9047C345}"/>
                </a:ext>
              </a:extLst>
            </p:cNvPr>
            <p:cNvSpPr>
              <a:spLocks noChangeArrowheads="1"/>
            </p:cNvSpPr>
            <p:nvPr/>
          </p:nvSpPr>
          <p:spPr bwMode="auto">
            <a:xfrm>
              <a:off x="1878989" y="389626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1">
              <a:extLst>
                <a:ext uri="{FF2B5EF4-FFF2-40B4-BE49-F238E27FC236}">
                  <a16:creationId xmlns:a16="http://schemas.microsoft.com/office/drawing/2014/main" id="{02472A70-D136-4D8B-9E51-7135BA191B62}"/>
                </a:ext>
              </a:extLst>
            </p:cNvPr>
            <p:cNvSpPr>
              <a:spLocks/>
            </p:cNvSpPr>
            <p:nvPr/>
          </p:nvSpPr>
          <p:spPr bwMode="auto">
            <a:xfrm>
              <a:off x="1904389" y="392484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2">
              <a:extLst>
                <a:ext uri="{FF2B5EF4-FFF2-40B4-BE49-F238E27FC236}">
                  <a16:creationId xmlns:a16="http://schemas.microsoft.com/office/drawing/2014/main" id="{5A0FE986-183C-4101-BB40-8D7716091D95}"/>
                </a:ext>
              </a:extLst>
            </p:cNvPr>
            <p:cNvSpPr>
              <a:spLocks/>
            </p:cNvSpPr>
            <p:nvPr/>
          </p:nvSpPr>
          <p:spPr bwMode="auto">
            <a:xfrm>
              <a:off x="1904389" y="392484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13">
              <a:extLst>
                <a:ext uri="{FF2B5EF4-FFF2-40B4-BE49-F238E27FC236}">
                  <a16:creationId xmlns:a16="http://schemas.microsoft.com/office/drawing/2014/main" id="{F7457D4D-CA0A-4CAC-B9AF-7DD2FB31E471}"/>
                </a:ext>
              </a:extLst>
            </p:cNvPr>
            <p:cNvSpPr>
              <a:spLocks noChangeArrowheads="1"/>
            </p:cNvSpPr>
            <p:nvPr/>
          </p:nvSpPr>
          <p:spPr bwMode="auto">
            <a:xfrm>
              <a:off x="1878989" y="418836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4">
              <a:extLst>
                <a:ext uri="{FF2B5EF4-FFF2-40B4-BE49-F238E27FC236}">
                  <a16:creationId xmlns:a16="http://schemas.microsoft.com/office/drawing/2014/main" id="{05FDA777-1808-4EAA-986C-5E80474991C9}"/>
                </a:ext>
              </a:extLst>
            </p:cNvPr>
            <p:cNvSpPr>
              <a:spLocks/>
            </p:cNvSpPr>
            <p:nvPr/>
          </p:nvSpPr>
          <p:spPr bwMode="auto">
            <a:xfrm>
              <a:off x="1904389" y="4216943"/>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5">
              <a:extLst>
                <a:ext uri="{FF2B5EF4-FFF2-40B4-BE49-F238E27FC236}">
                  <a16:creationId xmlns:a16="http://schemas.microsoft.com/office/drawing/2014/main" id="{04955016-6BA8-48C1-AEDA-1C56D8DB9B52}"/>
                </a:ext>
              </a:extLst>
            </p:cNvPr>
            <p:cNvSpPr>
              <a:spLocks/>
            </p:cNvSpPr>
            <p:nvPr/>
          </p:nvSpPr>
          <p:spPr bwMode="auto">
            <a:xfrm>
              <a:off x="1904389" y="4216943"/>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16">
              <a:extLst>
                <a:ext uri="{FF2B5EF4-FFF2-40B4-BE49-F238E27FC236}">
                  <a16:creationId xmlns:a16="http://schemas.microsoft.com/office/drawing/2014/main" id="{33D06CAF-811C-4CC5-B376-BF632CEAB75C}"/>
                </a:ext>
              </a:extLst>
            </p:cNvPr>
            <p:cNvSpPr>
              <a:spLocks noChangeArrowheads="1"/>
            </p:cNvSpPr>
            <p:nvPr/>
          </p:nvSpPr>
          <p:spPr bwMode="auto">
            <a:xfrm>
              <a:off x="1878989" y="4482056"/>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7">
              <a:extLst>
                <a:ext uri="{FF2B5EF4-FFF2-40B4-BE49-F238E27FC236}">
                  <a16:creationId xmlns:a16="http://schemas.microsoft.com/office/drawing/2014/main" id="{61A1BEEC-EE7C-46BD-8469-EDC7FD3D6726}"/>
                </a:ext>
              </a:extLst>
            </p:cNvPr>
            <p:cNvSpPr>
              <a:spLocks/>
            </p:cNvSpPr>
            <p:nvPr/>
          </p:nvSpPr>
          <p:spPr bwMode="auto">
            <a:xfrm>
              <a:off x="1904389" y="4510631"/>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8">
              <a:extLst>
                <a:ext uri="{FF2B5EF4-FFF2-40B4-BE49-F238E27FC236}">
                  <a16:creationId xmlns:a16="http://schemas.microsoft.com/office/drawing/2014/main" id="{B4AB533A-37B5-4718-ADE2-7E1D05692C46}"/>
                </a:ext>
              </a:extLst>
            </p:cNvPr>
            <p:cNvSpPr>
              <a:spLocks/>
            </p:cNvSpPr>
            <p:nvPr/>
          </p:nvSpPr>
          <p:spPr bwMode="auto">
            <a:xfrm>
              <a:off x="1904389" y="4510631"/>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19">
              <a:extLst>
                <a:ext uri="{FF2B5EF4-FFF2-40B4-BE49-F238E27FC236}">
                  <a16:creationId xmlns:a16="http://schemas.microsoft.com/office/drawing/2014/main" id="{D1E18DBC-84AE-4CD8-A346-23350C7CA684}"/>
                </a:ext>
              </a:extLst>
            </p:cNvPr>
            <p:cNvSpPr>
              <a:spLocks noChangeArrowheads="1"/>
            </p:cNvSpPr>
            <p:nvPr/>
          </p:nvSpPr>
          <p:spPr bwMode="auto">
            <a:xfrm>
              <a:off x="1837714" y="2351631"/>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20">
              <a:extLst>
                <a:ext uri="{FF2B5EF4-FFF2-40B4-BE49-F238E27FC236}">
                  <a16:creationId xmlns:a16="http://schemas.microsoft.com/office/drawing/2014/main" id="{C3768417-5004-461B-9424-6AEEC8E334F7}"/>
                </a:ext>
              </a:extLst>
            </p:cNvPr>
            <p:cNvSpPr>
              <a:spLocks noChangeArrowheads="1"/>
            </p:cNvSpPr>
            <p:nvPr/>
          </p:nvSpPr>
          <p:spPr bwMode="auto">
            <a:xfrm>
              <a:off x="2182201" y="2351631"/>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21">
              <a:extLst>
                <a:ext uri="{FF2B5EF4-FFF2-40B4-BE49-F238E27FC236}">
                  <a16:creationId xmlns:a16="http://schemas.microsoft.com/office/drawing/2014/main" id="{B6C03F19-6FEA-4531-A333-DD0CDB206439}"/>
                </a:ext>
              </a:extLst>
            </p:cNvPr>
            <p:cNvSpPr>
              <a:spLocks noChangeArrowheads="1"/>
            </p:cNvSpPr>
            <p:nvPr/>
          </p:nvSpPr>
          <p:spPr bwMode="auto">
            <a:xfrm>
              <a:off x="1878989" y="2351631"/>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2">
              <a:extLst>
                <a:ext uri="{FF2B5EF4-FFF2-40B4-BE49-F238E27FC236}">
                  <a16:creationId xmlns:a16="http://schemas.microsoft.com/office/drawing/2014/main" id="{8AEBDBC8-4861-40AB-B4A7-3F5276CE125E}"/>
                </a:ext>
              </a:extLst>
            </p:cNvPr>
            <p:cNvSpPr>
              <a:spLocks/>
            </p:cNvSpPr>
            <p:nvPr/>
          </p:nvSpPr>
          <p:spPr bwMode="auto">
            <a:xfrm>
              <a:off x="1904389" y="2380206"/>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3">
              <a:extLst>
                <a:ext uri="{FF2B5EF4-FFF2-40B4-BE49-F238E27FC236}">
                  <a16:creationId xmlns:a16="http://schemas.microsoft.com/office/drawing/2014/main" id="{2ECBFC03-5C8D-42B1-9D0E-6F26D179BF08}"/>
                </a:ext>
              </a:extLst>
            </p:cNvPr>
            <p:cNvSpPr>
              <a:spLocks/>
            </p:cNvSpPr>
            <p:nvPr/>
          </p:nvSpPr>
          <p:spPr bwMode="auto">
            <a:xfrm>
              <a:off x="1904389" y="2380206"/>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24">
              <a:extLst>
                <a:ext uri="{FF2B5EF4-FFF2-40B4-BE49-F238E27FC236}">
                  <a16:creationId xmlns:a16="http://schemas.microsoft.com/office/drawing/2014/main" id="{AA56BDC3-8E00-49D8-B842-8636BA3D7A68}"/>
                </a:ext>
              </a:extLst>
            </p:cNvPr>
            <p:cNvSpPr>
              <a:spLocks noChangeArrowheads="1"/>
            </p:cNvSpPr>
            <p:nvPr/>
          </p:nvSpPr>
          <p:spPr bwMode="auto">
            <a:xfrm>
              <a:off x="1878989" y="2643731"/>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
              <a:extLst>
                <a:ext uri="{FF2B5EF4-FFF2-40B4-BE49-F238E27FC236}">
                  <a16:creationId xmlns:a16="http://schemas.microsoft.com/office/drawing/2014/main" id="{CA249F19-76A7-4DF1-A699-0299883F9399}"/>
                </a:ext>
              </a:extLst>
            </p:cNvPr>
            <p:cNvSpPr>
              <a:spLocks/>
            </p:cNvSpPr>
            <p:nvPr/>
          </p:nvSpPr>
          <p:spPr bwMode="auto">
            <a:xfrm>
              <a:off x="1904389" y="2672306"/>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6">
              <a:extLst>
                <a:ext uri="{FF2B5EF4-FFF2-40B4-BE49-F238E27FC236}">
                  <a16:creationId xmlns:a16="http://schemas.microsoft.com/office/drawing/2014/main" id="{9C430714-E500-4EC2-A0CC-E7D7802BB4CA}"/>
                </a:ext>
              </a:extLst>
            </p:cNvPr>
            <p:cNvSpPr>
              <a:spLocks/>
            </p:cNvSpPr>
            <p:nvPr/>
          </p:nvSpPr>
          <p:spPr bwMode="auto">
            <a:xfrm>
              <a:off x="1904389" y="2672306"/>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27">
              <a:extLst>
                <a:ext uri="{FF2B5EF4-FFF2-40B4-BE49-F238E27FC236}">
                  <a16:creationId xmlns:a16="http://schemas.microsoft.com/office/drawing/2014/main" id="{051C91D4-39D1-48CF-8661-0771C4A7C93F}"/>
                </a:ext>
              </a:extLst>
            </p:cNvPr>
            <p:cNvSpPr>
              <a:spLocks noChangeArrowheads="1"/>
            </p:cNvSpPr>
            <p:nvPr/>
          </p:nvSpPr>
          <p:spPr bwMode="auto">
            <a:xfrm>
              <a:off x="1878989" y="293741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8">
              <a:extLst>
                <a:ext uri="{FF2B5EF4-FFF2-40B4-BE49-F238E27FC236}">
                  <a16:creationId xmlns:a16="http://schemas.microsoft.com/office/drawing/2014/main" id="{6ABF17CC-E093-4B02-9886-1D317A26F770}"/>
                </a:ext>
              </a:extLst>
            </p:cNvPr>
            <p:cNvSpPr>
              <a:spLocks/>
            </p:cNvSpPr>
            <p:nvPr/>
          </p:nvSpPr>
          <p:spPr bwMode="auto">
            <a:xfrm>
              <a:off x="1904389" y="296599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9">
              <a:extLst>
                <a:ext uri="{FF2B5EF4-FFF2-40B4-BE49-F238E27FC236}">
                  <a16:creationId xmlns:a16="http://schemas.microsoft.com/office/drawing/2014/main" id="{778CC4A3-6D7C-47E7-A4ED-5B06E5B93F8A}"/>
                </a:ext>
              </a:extLst>
            </p:cNvPr>
            <p:cNvSpPr>
              <a:spLocks/>
            </p:cNvSpPr>
            <p:nvPr/>
          </p:nvSpPr>
          <p:spPr bwMode="auto">
            <a:xfrm>
              <a:off x="1904389" y="296599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30">
              <a:extLst>
                <a:ext uri="{FF2B5EF4-FFF2-40B4-BE49-F238E27FC236}">
                  <a16:creationId xmlns:a16="http://schemas.microsoft.com/office/drawing/2014/main" id="{A317D194-17E6-4232-8E28-76D991F46B66}"/>
                </a:ext>
              </a:extLst>
            </p:cNvPr>
            <p:cNvSpPr>
              <a:spLocks noChangeArrowheads="1"/>
            </p:cNvSpPr>
            <p:nvPr/>
          </p:nvSpPr>
          <p:spPr bwMode="auto">
            <a:xfrm>
              <a:off x="1878989" y="322951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1">
              <a:extLst>
                <a:ext uri="{FF2B5EF4-FFF2-40B4-BE49-F238E27FC236}">
                  <a16:creationId xmlns:a16="http://schemas.microsoft.com/office/drawing/2014/main" id="{917F5AC4-0C63-4276-A628-A7273AE0550C}"/>
                </a:ext>
              </a:extLst>
            </p:cNvPr>
            <p:cNvSpPr>
              <a:spLocks/>
            </p:cNvSpPr>
            <p:nvPr/>
          </p:nvSpPr>
          <p:spPr bwMode="auto">
            <a:xfrm>
              <a:off x="1904389" y="3258093"/>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32">
              <a:extLst>
                <a:ext uri="{FF2B5EF4-FFF2-40B4-BE49-F238E27FC236}">
                  <a16:creationId xmlns:a16="http://schemas.microsoft.com/office/drawing/2014/main" id="{C7279255-F0DD-473E-B4DD-B576FA04FC10}"/>
                </a:ext>
              </a:extLst>
            </p:cNvPr>
            <p:cNvSpPr>
              <a:spLocks/>
            </p:cNvSpPr>
            <p:nvPr/>
          </p:nvSpPr>
          <p:spPr bwMode="auto">
            <a:xfrm>
              <a:off x="1904389" y="3258093"/>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33">
              <a:extLst>
                <a:ext uri="{FF2B5EF4-FFF2-40B4-BE49-F238E27FC236}">
                  <a16:creationId xmlns:a16="http://schemas.microsoft.com/office/drawing/2014/main" id="{9F50DA4A-15F6-4E9F-A5F7-78B17D438F80}"/>
                </a:ext>
              </a:extLst>
            </p:cNvPr>
            <p:cNvSpPr>
              <a:spLocks noChangeArrowheads="1"/>
            </p:cNvSpPr>
            <p:nvPr/>
          </p:nvSpPr>
          <p:spPr bwMode="auto">
            <a:xfrm>
              <a:off x="1910739" y="1373731"/>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34">
              <a:extLst>
                <a:ext uri="{FF2B5EF4-FFF2-40B4-BE49-F238E27FC236}">
                  <a16:creationId xmlns:a16="http://schemas.microsoft.com/office/drawing/2014/main" id="{6DACBFD1-71C1-477F-B258-A6D19714F7E8}"/>
                </a:ext>
              </a:extLst>
            </p:cNvPr>
            <p:cNvSpPr>
              <a:spLocks noChangeArrowheads="1"/>
            </p:cNvSpPr>
            <p:nvPr/>
          </p:nvSpPr>
          <p:spPr bwMode="auto">
            <a:xfrm>
              <a:off x="2144101" y="1373731"/>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35">
              <a:extLst>
                <a:ext uri="{FF2B5EF4-FFF2-40B4-BE49-F238E27FC236}">
                  <a16:creationId xmlns:a16="http://schemas.microsoft.com/office/drawing/2014/main" id="{1C73D63A-2BD9-4C36-A2CB-1F6161176E81}"/>
                </a:ext>
              </a:extLst>
            </p:cNvPr>
            <p:cNvSpPr>
              <a:spLocks noChangeArrowheads="1"/>
            </p:cNvSpPr>
            <p:nvPr/>
          </p:nvSpPr>
          <p:spPr bwMode="auto">
            <a:xfrm>
              <a:off x="1910739" y="1370556"/>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36">
              <a:extLst>
                <a:ext uri="{FF2B5EF4-FFF2-40B4-BE49-F238E27FC236}">
                  <a16:creationId xmlns:a16="http://schemas.microsoft.com/office/drawing/2014/main" id="{18EF1C78-8AC5-48C7-8C79-9EC9C6FA7CCE}"/>
                </a:ext>
              </a:extLst>
            </p:cNvPr>
            <p:cNvSpPr>
              <a:spLocks/>
            </p:cNvSpPr>
            <p:nvPr/>
          </p:nvSpPr>
          <p:spPr bwMode="auto">
            <a:xfrm>
              <a:off x="1929789" y="1392781"/>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37">
              <a:extLst>
                <a:ext uri="{FF2B5EF4-FFF2-40B4-BE49-F238E27FC236}">
                  <a16:creationId xmlns:a16="http://schemas.microsoft.com/office/drawing/2014/main" id="{1194E952-FD2B-401E-81FD-B67E618D6731}"/>
                </a:ext>
              </a:extLst>
            </p:cNvPr>
            <p:cNvSpPr>
              <a:spLocks/>
            </p:cNvSpPr>
            <p:nvPr/>
          </p:nvSpPr>
          <p:spPr bwMode="auto">
            <a:xfrm>
              <a:off x="1929789" y="1392781"/>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38">
              <a:extLst>
                <a:ext uri="{FF2B5EF4-FFF2-40B4-BE49-F238E27FC236}">
                  <a16:creationId xmlns:a16="http://schemas.microsoft.com/office/drawing/2014/main" id="{CF3C2201-1318-4910-8A47-7A3827342CA2}"/>
                </a:ext>
              </a:extLst>
            </p:cNvPr>
            <p:cNvSpPr>
              <a:spLocks noChangeArrowheads="1"/>
            </p:cNvSpPr>
            <p:nvPr/>
          </p:nvSpPr>
          <p:spPr bwMode="auto">
            <a:xfrm>
              <a:off x="1910739" y="1595981"/>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39">
              <a:extLst>
                <a:ext uri="{FF2B5EF4-FFF2-40B4-BE49-F238E27FC236}">
                  <a16:creationId xmlns:a16="http://schemas.microsoft.com/office/drawing/2014/main" id="{D19D8312-2C54-49C7-A3EB-DC7CD7A67EF2}"/>
                </a:ext>
              </a:extLst>
            </p:cNvPr>
            <p:cNvSpPr>
              <a:spLocks/>
            </p:cNvSpPr>
            <p:nvPr/>
          </p:nvSpPr>
          <p:spPr bwMode="auto">
            <a:xfrm>
              <a:off x="1929789" y="1615031"/>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40">
              <a:extLst>
                <a:ext uri="{FF2B5EF4-FFF2-40B4-BE49-F238E27FC236}">
                  <a16:creationId xmlns:a16="http://schemas.microsoft.com/office/drawing/2014/main" id="{10F667A6-9D8A-4A97-8471-3E4BED31CD24}"/>
                </a:ext>
              </a:extLst>
            </p:cNvPr>
            <p:cNvSpPr>
              <a:spLocks/>
            </p:cNvSpPr>
            <p:nvPr/>
          </p:nvSpPr>
          <p:spPr bwMode="auto">
            <a:xfrm>
              <a:off x="1929789" y="1615031"/>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41">
              <a:extLst>
                <a:ext uri="{FF2B5EF4-FFF2-40B4-BE49-F238E27FC236}">
                  <a16:creationId xmlns:a16="http://schemas.microsoft.com/office/drawing/2014/main" id="{57205092-8629-4666-9488-060B93E007D8}"/>
                </a:ext>
              </a:extLst>
            </p:cNvPr>
            <p:cNvSpPr>
              <a:spLocks noChangeArrowheads="1"/>
            </p:cNvSpPr>
            <p:nvPr/>
          </p:nvSpPr>
          <p:spPr bwMode="auto">
            <a:xfrm>
              <a:off x="1910739" y="181981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42">
              <a:extLst>
                <a:ext uri="{FF2B5EF4-FFF2-40B4-BE49-F238E27FC236}">
                  <a16:creationId xmlns:a16="http://schemas.microsoft.com/office/drawing/2014/main" id="{4BD345C5-BDF6-4AD0-875E-353C8D375DF8}"/>
                </a:ext>
              </a:extLst>
            </p:cNvPr>
            <p:cNvSpPr>
              <a:spLocks/>
            </p:cNvSpPr>
            <p:nvPr/>
          </p:nvSpPr>
          <p:spPr bwMode="auto">
            <a:xfrm>
              <a:off x="1929789" y="1842043"/>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43">
              <a:extLst>
                <a:ext uri="{FF2B5EF4-FFF2-40B4-BE49-F238E27FC236}">
                  <a16:creationId xmlns:a16="http://schemas.microsoft.com/office/drawing/2014/main" id="{4A8EC181-BCBC-4CDE-A957-B31AB297CCDD}"/>
                </a:ext>
              </a:extLst>
            </p:cNvPr>
            <p:cNvSpPr>
              <a:spLocks/>
            </p:cNvSpPr>
            <p:nvPr/>
          </p:nvSpPr>
          <p:spPr bwMode="auto">
            <a:xfrm>
              <a:off x="1929789" y="1842043"/>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44">
              <a:extLst>
                <a:ext uri="{FF2B5EF4-FFF2-40B4-BE49-F238E27FC236}">
                  <a16:creationId xmlns:a16="http://schemas.microsoft.com/office/drawing/2014/main" id="{20B21C86-0457-4EF3-8FFF-F0EFE0AF9A43}"/>
                </a:ext>
              </a:extLst>
            </p:cNvPr>
            <p:cNvSpPr>
              <a:spLocks noChangeArrowheads="1"/>
            </p:cNvSpPr>
            <p:nvPr/>
          </p:nvSpPr>
          <p:spPr bwMode="auto">
            <a:xfrm>
              <a:off x="1910739" y="2045243"/>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45">
              <a:extLst>
                <a:ext uri="{FF2B5EF4-FFF2-40B4-BE49-F238E27FC236}">
                  <a16:creationId xmlns:a16="http://schemas.microsoft.com/office/drawing/2014/main" id="{FA8B7904-51D0-4390-8C1F-78C3C345E7B7}"/>
                </a:ext>
              </a:extLst>
            </p:cNvPr>
            <p:cNvSpPr>
              <a:spLocks/>
            </p:cNvSpPr>
            <p:nvPr/>
          </p:nvSpPr>
          <p:spPr bwMode="auto">
            <a:xfrm>
              <a:off x="1929789" y="206429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46">
              <a:extLst>
                <a:ext uri="{FF2B5EF4-FFF2-40B4-BE49-F238E27FC236}">
                  <a16:creationId xmlns:a16="http://schemas.microsoft.com/office/drawing/2014/main" id="{ADCB3A48-B630-43D5-B66F-5932719649A4}"/>
                </a:ext>
              </a:extLst>
            </p:cNvPr>
            <p:cNvSpPr>
              <a:spLocks/>
            </p:cNvSpPr>
            <p:nvPr/>
          </p:nvSpPr>
          <p:spPr bwMode="auto">
            <a:xfrm>
              <a:off x="1929789" y="206429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47">
              <a:extLst>
                <a:ext uri="{FF2B5EF4-FFF2-40B4-BE49-F238E27FC236}">
                  <a16:creationId xmlns:a16="http://schemas.microsoft.com/office/drawing/2014/main" id="{3A17829E-1C60-40DC-B237-032A163F8667}"/>
                </a:ext>
              </a:extLst>
            </p:cNvPr>
            <p:cNvSpPr>
              <a:spLocks noChangeArrowheads="1"/>
            </p:cNvSpPr>
            <p:nvPr/>
          </p:nvSpPr>
          <p:spPr bwMode="auto">
            <a:xfrm>
              <a:off x="1913914" y="672056"/>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48">
              <a:extLst>
                <a:ext uri="{FF2B5EF4-FFF2-40B4-BE49-F238E27FC236}">
                  <a16:creationId xmlns:a16="http://schemas.microsoft.com/office/drawing/2014/main" id="{25C803CB-B2E9-4E67-A8AB-E1C67D707EEE}"/>
                </a:ext>
              </a:extLst>
            </p:cNvPr>
            <p:cNvSpPr>
              <a:spLocks noChangeArrowheads="1"/>
            </p:cNvSpPr>
            <p:nvPr/>
          </p:nvSpPr>
          <p:spPr bwMode="auto">
            <a:xfrm>
              <a:off x="2147276" y="672056"/>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49">
              <a:extLst>
                <a:ext uri="{FF2B5EF4-FFF2-40B4-BE49-F238E27FC236}">
                  <a16:creationId xmlns:a16="http://schemas.microsoft.com/office/drawing/2014/main" id="{E2950A86-6A63-4C25-A437-466063D00063}"/>
                </a:ext>
              </a:extLst>
            </p:cNvPr>
            <p:cNvSpPr>
              <a:spLocks/>
            </p:cNvSpPr>
            <p:nvPr/>
          </p:nvSpPr>
          <p:spPr bwMode="auto">
            <a:xfrm>
              <a:off x="1913914" y="519656"/>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50">
              <a:extLst>
                <a:ext uri="{FF2B5EF4-FFF2-40B4-BE49-F238E27FC236}">
                  <a16:creationId xmlns:a16="http://schemas.microsoft.com/office/drawing/2014/main" id="{1A48C5B5-340E-4F23-A1D7-CAE752B166F6}"/>
                </a:ext>
              </a:extLst>
            </p:cNvPr>
            <p:cNvSpPr>
              <a:spLocks/>
            </p:cNvSpPr>
            <p:nvPr/>
          </p:nvSpPr>
          <p:spPr bwMode="auto">
            <a:xfrm>
              <a:off x="1932964" y="681581"/>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51">
              <a:extLst>
                <a:ext uri="{FF2B5EF4-FFF2-40B4-BE49-F238E27FC236}">
                  <a16:creationId xmlns:a16="http://schemas.microsoft.com/office/drawing/2014/main" id="{B2975B0E-4FF6-468F-BA12-C5E20975C953}"/>
                </a:ext>
              </a:extLst>
            </p:cNvPr>
            <p:cNvSpPr>
              <a:spLocks/>
            </p:cNvSpPr>
            <p:nvPr/>
          </p:nvSpPr>
          <p:spPr bwMode="auto">
            <a:xfrm>
              <a:off x="1932964" y="681581"/>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52">
              <a:extLst>
                <a:ext uri="{FF2B5EF4-FFF2-40B4-BE49-F238E27FC236}">
                  <a16:creationId xmlns:a16="http://schemas.microsoft.com/office/drawing/2014/main" id="{0E4B10D1-8386-428C-B65D-BF696F67736F}"/>
                </a:ext>
              </a:extLst>
            </p:cNvPr>
            <p:cNvSpPr>
              <a:spLocks noChangeArrowheads="1"/>
            </p:cNvSpPr>
            <p:nvPr/>
          </p:nvSpPr>
          <p:spPr bwMode="auto">
            <a:xfrm>
              <a:off x="1913914" y="88636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53">
              <a:extLst>
                <a:ext uri="{FF2B5EF4-FFF2-40B4-BE49-F238E27FC236}">
                  <a16:creationId xmlns:a16="http://schemas.microsoft.com/office/drawing/2014/main" id="{A0195879-CD91-4B90-B2C2-A2C0350B04C2}"/>
                </a:ext>
              </a:extLst>
            </p:cNvPr>
            <p:cNvSpPr>
              <a:spLocks/>
            </p:cNvSpPr>
            <p:nvPr/>
          </p:nvSpPr>
          <p:spPr bwMode="auto">
            <a:xfrm>
              <a:off x="1932964" y="905418"/>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54">
              <a:extLst>
                <a:ext uri="{FF2B5EF4-FFF2-40B4-BE49-F238E27FC236}">
                  <a16:creationId xmlns:a16="http://schemas.microsoft.com/office/drawing/2014/main" id="{1A21B4E1-ECC4-45C7-B12C-9E9F773FB324}"/>
                </a:ext>
              </a:extLst>
            </p:cNvPr>
            <p:cNvSpPr>
              <a:spLocks/>
            </p:cNvSpPr>
            <p:nvPr/>
          </p:nvSpPr>
          <p:spPr bwMode="auto">
            <a:xfrm>
              <a:off x="1932964" y="905418"/>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Rectangle 55">
              <a:extLst>
                <a:ext uri="{FF2B5EF4-FFF2-40B4-BE49-F238E27FC236}">
                  <a16:creationId xmlns:a16="http://schemas.microsoft.com/office/drawing/2014/main" id="{860DA315-DC95-437D-9E59-E40BF4730298}"/>
                </a:ext>
              </a:extLst>
            </p:cNvPr>
            <p:cNvSpPr>
              <a:spLocks noChangeArrowheads="1"/>
            </p:cNvSpPr>
            <p:nvPr/>
          </p:nvSpPr>
          <p:spPr bwMode="auto">
            <a:xfrm>
              <a:off x="1913914" y="110861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56">
              <a:extLst>
                <a:ext uri="{FF2B5EF4-FFF2-40B4-BE49-F238E27FC236}">
                  <a16:creationId xmlns:a16="http://schemas.microsoft.com/office/drawing/2014/main" id="{F47E77BC-F595-4A4D-BA11-730359BC2BB7}"/>
                </a:ext>
              </a:extLst>
            </p:cNvPr>
            <p:cNvSpPr>
              <a:spLocks/>
            </p:cNvSpPr>
            <p:nvPr/>
          </p:nvSpPr>
          <p:spPr bwMode="auto">
            <a:xfrm>
              <a:off x="1932964" y="1130843"/>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57">
              <a:extLst>
                <a:ext uri="{FF2B5EF4-FFF2-40B4-BE49-F238E27FC236}">
                  <a16:creationId xmlns:a16="http://schemas.microsoft.com/office/drawing/2014/main" id="{C1B3A39E-8562-472B-94A1-743B4E574176}"/>
                </a:ext>
              </a:extLst>
            </p:cNvPr>
            <p:cNvSpPr>
              <a:spLocks/>
            </p:cNvSpPr>
            <p:nvPr/>
          </p:nvSpPr>
          <p:spPr bwMode="auto">
            <a:xfrm>
              <a:off x="1932964" y="1130843"/>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Rectangle 58">
              <a:extLst>
                <a:ext uri="{FF2B5EF4-FFF2-40B4-BE49-F238E27FC236}">
                  <a16:creationId xmlns:a16="http://schemas.microsoft.com/office/drawing/2014/main" id="{EF08E4A2-FC5F-469C-9EE1-CAD988FA03DC}"/>
                </a:ext>
              </a:extLst>
            </p:cNvPr>
            <p:cNvSpPr>
              <a:spLocks noChangeArrowheads="1"/>
            </p:cNvSpPr>
            <p:nvPr/>
          </p:nvSpPr>
          <p:spPr bwMode="auto">
            <a:xfrm>
              <a:off x="1129689" y="1210218"/>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59">
              <a:extLst>
                <a:ext uri="{FF2B5EF4-FFF2-40B4-BE49-F238E27FC236}">
                  <a16:creationId xmlns:a16="http://schemas.microsoft.com/office/drawing/2014/main" id="{6FBC52B3-C706-40B6-BD9E-A3351D48A1AD}"/>
                </a:ext>
              </a:extLst>
            </p:cNvPr>
            <p:cNvSpPr>
              <a:spLocks noChangeArrowheads="1"/>
            </p:cNvSpPr>
            <p:nvPr/>
          </p:nvSpPr>
          <p:spPr bwMode="auto">
            <a:xfrm>
              <a:off x="1129689" y="1405481"/>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60">
              <a:extLst>
                <a:ext uri="{FF2B5EF4-FFF2-40B4-BE49-F238E27FC236}">
                  <a16:creationId xmlns:a16="http://schemas.microsoft.com/office/drawing/2014/main" id="{83106E17-C82F-49FF-BB8A-BD298F91B9D4}"/>
                </a:ext>
              </a:extLst>
            </p:cNvPr>
            <p:cNvSpPr>
              <a:spLocks noChangeArrowheads="1"/>
            </p:cNvSpPr>
            <p:nvPr/>
          </p:nvSpPr>
          <p:spPr bwMode="auto">
            <a:xfrm>
              <a:off x="1917089" y="1210218"/>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61">
              <a:extLst>
                <a:ext uri="{FF2B5EF4-FFF2-40B4-BE49-F238E27FC236}">
                  <a16:creationId xmlns:a16="http://schemas.microsoft.com/office/drawing/2014/main" id="{543158A8-4ADC-4E58-8E93-D925E51E2E63}"/>
                </a:ext>
              </a:extLst>
            </p:cNvPr>
            <p:cNvSpPr>
              <a:spLocks/>
            </p:cNvSpPr>
            <p:nvPr/>
          </p:nvSpPr>
          <p:spPr bwMode="auto">
            <a:xfrm>
              <a:off x="1740876" y="1227681"/>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62">
              <a:extLst>
                <a:ext uri="{FF2B5EF4-FFF2-40B4-BE49-F238E27FC236}">
                  <a16:creationId xmlns:a16="http://schemas.microsoft.com/office/drawing/2014/main" id="{74DEFD90-58FA-4E18-B268-AD3139220AE7}"/>
                </a:ext>
              </a:extLst>
            </p:cNvPr>
            <p:cNvSpPr>
              <a:spLocks/>
            </p:cNvSpPr>
            <p:nvPr/>
          </p:nvSpPr>
          <p:spPr bwMode="auto">
            <a:xfrm>
              <a:off x="1740876" y="1227681"/>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63">
              <a:extLst>
                <a:ext uri="{FF2B5EF4-FFF2-40B4-BE49-F238E27FC236}">
                  <a16:creationId xmlns:a16="http://schemas.microsoft.com/office/drawing/2014/main" id="{760B7789-5300-410E-96B0-ACE4C07C13E9}"/>
                </a:ext>
              </a:extLst>
            </p:cNvPr>
            <p:cNvSpPr>
              <a:spLocks noChangeArrowheads="1"/>
            </p:cNvSpPr>
            <p:nvPr/>
          </p:nvSpPr>
          <p:spPr bwMode="auto">
            <a:xfrm>
              <a:off x="1728176" y="1210218"/>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64">
              <a:extLst>
                <a:ext uri="{FF2B5EF4-FFF2-40B4-BE49-F238E27FC236}">
                  <a16:creationId xmlns:a16="http://schemas.microsoft.com/office/drawing/2014/main" id="{9091A779-26B9-4F08-A8FC-744D8AC8527E}"/>
                </a:ext>
              </a:extLst>
            </p:cNvPr>
            <p:cNvSpPr>
              <a:spLocks/>
            </p:cNvSpPr>
            <p:nvPr/>
          </p:nvSpPr>
          <p:spPr bwMode="auto">
            <a:xfrm>
              <a:off x="1550376" y="1227681"/>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65">
              <a:extLst>
                <a:ext uri="{FF2B5EF4-FFF2-40B4-BE49-F238E27FC236}">
                  <a16:creationId xmlns:a16="http://schemas.microsoft.com/office/drawing/2014/main" id="{543F7A84-EFD0-47AD-8276-97AC04B75DA6}"/>
                </a:ext>
              </a:extLst>
            </p:cNvPr>
            <p:cNvSpPr>
              <a:spLocks/>
            </p:cNvSpPr>
            <p:nvPr/>
          </p:nvSpPr>
          <p:spPr bwMode="auto">
            <a:xfrm>
              <a:off x="1550376" y="1227681"/>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66">
              <a:extLst>
                <a:ext uri="{FF2B5EF4-FFF2-40B4-BE49-F238E27FC236}">
                  <a16:creationId xmlns:a16="http://schemas.microsoft.com/office/drawing/2014/main" id="{4524710E-947F-4892-983A-DAA146316790}"/>
                </a:ext>
              </a:extLst>
            </p:cNvPr>
            <p:cNvSpPr>
              <a:spLocks noChangeArrowheads="1"/>
            </p:cNvSpPr>
            <p:nvPr/>
          </p:nvSpPr>
          <p:spPr bwMode="auto">
            <a:xfrm>
              <a:off x="1537676"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67">
              <a:extLst>
                <a:ext uri="{FF2B5EF4-FFF2-40B4-BE49-F238E27FC236}">
                  <a16:creationId xmlns:a16="http://schemas.microsoft.com/office/drawing/2014/main" id="{2C29DAF8-C3D6-48FB-AD89-59EEEA25809D}"/>
                </a:ext>
              </a:extLst>
            </p:cNvPr>
            <p:cNvSpPr>
              <a:spLocks/>
            </p:cNvSpPr>
            <p:nvPr/>
          </p:nvSpPr>
          <p:spPr bwMode="auto">
            <a:xfrm>
              <a:off x="1363051" y="1227681"/>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68">
              <a:extLst>
                <a:ext uri="{FF2B5EF4-FFF2-40B4-BE49-F238E27FC236}">
                  <a16:creationId xmlns:a16="http://schemas.microsoft.com/office/drawing/2014/main" id="{D6993175-D6E3-475B-8F23-410A2C2087E2}"/>
                </a:ext>
              </a:extLst>
            </p:cNvPr>
            <p:cNvSpPr>
              <a:spLocks/>
            </p:cNvSpPr>
            <p:nvPr/>
          </p:nvSpPr>
          <p:spPr bwMode="auto">
            <a:xfrm>
              <a:off x="1363051" y="1227681"/>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69">
              <a:extLst>
                <a:ext uri="{FF2B5EF4-FFF2-40B4-BE49-F238E27FC236}">
                  <a16:creationId xmlns:a16="http://schemas.microsoft.com/office/drawing/2014/main" id="{ED254E37-6E46-48B5-BBAF-BCA446DD7088}"/>
                </a:ext>
              </a:extLst>
            </p:cNvPr>
            <p:cNvSpPr>
              <a:spLocks noChangeArrowheads="1"/>
            </p:cNvSpPr>
            <p:nvPr/>
          </p:nvSpPr>
          <p:spPr bwMode="auto">
            <a:xfrm>
              <a:off x="1348764" y="1210218"/>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70">
              <a:extLst>
                <a:ext uri="{FF2B5EF4-FFF2-40B4-BE49-F238E27FC236}">
                  <a16:creationId xmlns:a16="http://schemas.microsoft.com/office/drawing/2014/main" id="{381DEFB8-9366-49B7-AD6C-076ABA33DA78}"/>
                </a:ext>
              </a:extLst>
            </p:cNvPr>
            <p:cNvSpPr>
              <a:spLocks/>
            </p:cNvSpPr>
            <p:nvPr/>
          </p:nvSpPr>
          <p:spPr bwMode="auto">
            <a:xfrm>
              <a:off x="1174139" y="1227681"/>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71">
              <a:extLst>
                <a:ext uri="{FF2B5EF4-FFF2-40B4-BE49-F238E27FC236}">
                  <a16:creationId xmlns:a16="http://schemas.microsoft.com/office/drawing/2014/main" id="{65CA2B05-69F2-4C5B-B697-615854F2D7B9}"/>
                </a:ext>
              </a:extLst>
            </p:cNvPr>
            <p:cNvSpPr>
              <a:spLocks/>
            </p:cNvSpPr>
            <p:nvPr/>
          </p:nvSpPr>
          <p:spPr bwMode="auto">
            <a:xfrm>
              <a:off x="1174139" y="1227681"/>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72">
              <a:extLst>
                <a:ext uri="{FF2B5EF4-FFF2-40B4-BE49-F238E27FC236}">
                  <a16:creationId xmlns:a16="http://schemas.microsoft.com/office/drawing/2014/main" id="{1D8ED357-4F88-4A13-9D41-8BA6F4F88A33}"/>
                </a:ext>
              </a:extLst>
            </p:cNvPr>
            <p:cNvSpPr>
              <a:spLocks noChangeArrowheads="1"/>
            </p:cNvSpPr>
            <p:nvPr/>
          </p:nvSpPr>
          <p:spPr bwMode="auto">
            <a:xfrm>
              <a:off x="2236176" y="1210218"/>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73">
              <a:extLst>
                <a:ext uri="{FF2B5EF4-FFF2-40B4-BE49-F238E27FC236}">
                  <a16:creationId xmlns:a16="http://schemas.microsoft.com/office/drawing/2014/main" id="{9024AEF9-07B1-415D-90D2-B6ADB5B4B70A}"/>
                </a:ext>
              </a:extLst>
            </p:cNvPr>
            <p:cNvSpPr>
              <a:spLocks noChangeArrowheads="1"/>
            </p:cNvSpPr>
            <p:nvPr/>
          </p:nvSpPr>
          <p:spPr bwMode="auto">
            <a:xfrm>
              <a:off x="2236176" y="1405481"/>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74">
              <a:extLst>
                <a:ext uri="{FF2B5EF4-FFF2-40B4-BE49-F238E27FC236}">
                  <a16:creationId xmlns:a16="http://schemas.microsoft.com/office/drawing/2014/main" id="{8B6C994F-6BD5-4AFC-A723-2B51B7728159}"/>
                </a:ext>
              </a:extLst>
            </p:cNvPr>
            <p:cNvSpPr>
              <a:spLocks noChangeArrowheads="1"/>
            </p:cNvSpPr>
            <p:nvPr/>
          </p:nvSpPr>
          <p:spPr bwMode="auto">
            <a:xfrm>
              <a:off x="3023576" y="1210218"/>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75">
              <a:extLst>
                <a:ext uri="{FF2B5EF4-FFF2-40B4-BE49-F238E27FC236}">
                  <a16:creationId xmlns:a16="http://schemas.microsoft.com/office/drawing/2014/main" id="{389E1893-84DB-4F6C-B7F9-31673A409C1C}"/>
                </a:ext>
              </a:extLst>
            </p:cNvPr>
            <p:cNvSpPr>
              <a:spLocks/>
            </p:cNvSpPr>
            <p:nvPr/>
          </p:nvSpPr>
          <p:spPr bwMode="auto">
            <a:xfrm>
              <a:off x="2847364" y="1227681"/>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76">
              <a:extLst>
                <a:ext uri="{FF2B5EF4-FFF2-40B4-BE49-F238E27FC236}">
                  <a16:creationId xmlns:a16="http://schemas.microsoft.com/office/drawing/2014/main" id="{A9723497-6A2F-47DE-B671-50A54D61121C}"/>
                </a:ext>
              </a:extLst>
            </p:cNvPr>
            <p:cNvSpPr>
              <a:spLocks/>
            </p:cNvSpPr>
            <p:nvPr/>
          </p:nvSpPr>
          <p:spPr bwMode="auto">
            <a:xfrm>
              <a:off x="2847364" y="1227681"/>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77">
              <a:extLst>
                <a:ext uri="{FF2B5EF4-FFF2-40B4-BE49-F238E27FC236}">
                  <a16:creationId xmlns:a16="http://schemas.microsoft.com/office/drawing/2014/main" id="{5F466615-8296-4863-A5B8-B7F25740A109}"/>
                </a:ext>
              </a:extLst>
            </p:cNvPr>
            <p:cNvSpPr>
              <a:spLocks noChangeArrowheads="1"/>
            </p:cNvSpPr>
            <p:nvPr/>
          </p:nvSpPr>
          <p:spPr bwMode="auto">
            <a:xfrm>
              <a:off x="2831489"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78">
              <a:extLst>
                <a:ext uri="{FF2B5EF4-FFF2-40B4-BE49-F238E27FC236}">
                  <a16:creationId xmlns:a16="http://schemas.microsoft.com/office/drawing/2014/main" id="{610590F2-C76E-4DFD-A76F-9FFECEE8B20E}"/>
                </a:ext>
              </a:extLst>
            </p:cNvPr>
            <p:cNvSpPr>
              <a:spLocks/>
            </p:cNvSpPr>
            <p:nvPr/>
          </p:nvSpPr>
          <p:spPr bwMode="auto">
            <a:xfrm>
              <a:off x="2656864" y="1227681"/>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79">
              <a:extLst>
                <a:ext uri="{FF2B5EF4-FFF2-40B4-BE49-F238E27FC236}">
                  <a16:creationId xmlns:a16="http://schemas.microsoft.com/office/drawing/2014/main" id="{8D2DE494-2B84-4CBB-9517-73E4B93EA051}"/>
                </a:ext>
              </a:extLst>
            </p:cNvPr>
            <p:cNvSpPr>
              <a:spLocks/>
            </p:cNvSpPr>
            <p:nvPr/>
          </p:nvSpPr>
          <p:spPr bwMode="auto">
            <a:xfrm>
              <a:off x="2656864" y="1227681"/>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80">
              <a:extLst>
                <a:ext uri="{FF2B5EF4-FFF2-40B4-BE49-F238E27FC236}">
                  <a16:creationId xmlns:a16="http://schemas.microsoft.com/office/drawing/2014/main" id="{FEB4C99F-DACE-4946-A8EA-7CA207B41048}"/>
                </a:ext>
              </a:extLst>
            </p:cNvPr>
            <p:cNvSpPr>
              <a:spLocks noChangeArrowheads="1"/>
            </p:cNvSpPr>
            <p:nvPr/>
          </p:nvSpPr>
          <p:spPr bwMode="auto">
            <a:xfrm>
              <a:off x="2644164"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81">
              <a:extLst>
                <a:ext uri="{FF2B5EF4-FFF2-40B4-BE49-F238E27FC236}">
                  <a16:creationId xmlns:a16="http://schemas.microsoft.com/office/drawing/2014/main" id="{EEE1D4F9-3EB5-4D3C-BE64-8A2C20ECEC4A}"/>
                </a:ext>
              </a:extLst>
            </p:cNvPr>
            <p:cNvSpPr>
              <a:spLocks/>
            </p:cNvSpPr>
            <p:nvPr/>
          </p:nvSpPr>
          <p:spPr bwMode="auto">
            <a:xfrm>
              <a:off x="2467951" y="1227681"/>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82">
              <a:extLst>
                <a:ext uri="{FF2B5EF4-FFF2-40B4-BE49-F238E27FC236}">
                  <a16:creationId xmlns:a16="http://schemas.microsoft.com/office/drawing/2014/main" id="{D5BACE30-0D73-4F57-86D6-1C939DAB199A}"/>
                </a:ext>
              </a:extLst>
            </p:cNvPr>
            <p:cNvSpPr>
              <a:spLocks/>
            </p:cNvSpPr>
            <p:nvPr/>
          </p:nvSpPr>
          <p:spPr bwMode="auto">
            <a:xfrm>
              <a:off x="2467951" y="1227681"/>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83">
              <a:extLst>
                <a:ext uri="{FF2B5EF4-FFF2-40B4-BE49-F238E27FC236}">
                  <a16:creationId xmlns:a16="http://schemas.microsoft.com/office/drawing/2014/main" id="{3857594D-8AC4-4565-AD63-4788683F045B}"/>
                </a:ext>
              </a:extLst>
            </p:cNvPr>
            <p:cNvSpPr>
              <a:spLocks noChangeArrowheads="1"/>
            </p:cNvSpPr>
            <p:nvPr/>
          </p:nvSpPr>
          <p:spPr bwMode="auto">
            <a:xfrm>
              <a:off x="2455251" y="1210218"/>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84">
              <a:extLst>
                <a:ext uri="{FF2B5EF4-FFF2-40B4-BE49-F238E27FC236}">
                  <a16:creationId xmlns:a16="http://schemas.microsoft.com/office/drawing/2014/main" id="{4715947C-FF39-4000-A232-C80B0BF22B74}"/>
                </a:ext>
              </a:extLst>
            </p:cNvPr>
            <p:cNvSpPr>
              <a:spLocks/>
            </p:cNvSpPr>
            <p:nvPr/>
          </p:nvSpPr>
          <p:spPr bwMode="auto">
            <a:xfrm>
              <a:off x="2280626" y="1227681"/>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85">
              <a:extLst>
                <a:ext uri="{FF2B5EF4-FFF2-40B4-BE49-F238E27FC236}">
                  <a16:creationId xmlns:a16="http://schemas.microsoft.com/office/drawing/2014/main" id="{98AC3B1D-0FF8-436E-A6C2-276A3A28737D}"/>
                </a:ext>
              </a:extLst>
            </p:cNvPr>
            <p:cNvSpPr>
              <a:spLocks/>
            </p:cNvSpPr>
            <p:nvPr/>
          </p:nvSpPr>
          <p:spPr bwMode="auto">
            <a:xfrm>
              <a:off x="2280626" y="1227681"/>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86">
              <a:extLst>
                <a:ext uri="{FF2B5EF4-FFF2-40B4-BE49-F238E27FC236}">
                  <a16:creationId xmlns:a16="http://schemas.microsoft.com/office/drawing/2014/main" id="{BE964BAE-0B6C-4555-A57C-AE5B2B014C9A}"/>
                </a:ext>
              </a:extLst>
            </p:cNvPr>
            <p:cNvSpPr>
              <a:spLocks noChangeArrowheads="1"/>
            </p:cNvSpPr>
            <p:nvPr/>
          </p:nvSpPr>
          <p:spPr bwMode="auto">
            <a:xfrm>
              <a:off x="2998176" y="1210218"/>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87">
              <a:extLst>
                <a:ext uri="{FF2B5EF4-FFF2-40B4-BE49-F238E27FC236}">
                  <a16:creationId xmlns:a16="http://schemas.microsoft.com/office/drawing/2014/main" id="{B69D1120-554C-4E90-AD8A-11034970AC98}"/>
                </a:ext>
              </a:extLst>
            </p:cNvPr>
            <p:cNvSpPr>
              <a:spLocks/>
            </p:cNvSpPr>
            <p:nvPr/>
          </p:nvSpPr>
          <p:spPr bwMode="auto">
            <a:xfrm>
              <a:off x="2998176" y="1405481"/>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88">
              <a:extLst>
                <a:ext uri="{FF2B5EF4-FFF2-40B4-BE49-F238E27FC236}">
                  <a16:creationId xmlns:a16="http://schemas.microsoft.com/office/drawing/2014/main" id="{C88C8E7B-001A-47C7-A12F-1B42895CB22A}"/>
                </a:ext>
              </a:extLst>
            </p:cNvPr>
            <p:cNvSpPr>
              <a:spLocks/>
            </p:cNvSpPr>
            <p:nvPr/>
          </p:nvSpPr>
          <p:spPr bwMode="auto">
            <a:xfrm>
              <a:off x="2998176" y="1405481"/>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89">
              <a:extLst>
                <a:ext uri="{FF2B5EF4-FFF2-40B4-BE49-F238E27FC236}">
                  <a16:creationId xmlns:a16="http://schemas.microsoft.com/office/drawing/2014/main" id="{586A8DB3-E62D-48C0-8FE0-0AD1DA7EB149}"/>
                </a:ext>
              </a:extLst>
            </p:cNvPr>
            <p:cNvSpPr>
              <a:spLocks noChangeArrowheads="1"/>
            </p:cNvSpPr>
            <p:nvPr/>
          </p:nvSpPr>
          <p:spPr bwMode="auto">
            <a:xfrm>
              <a:off x="3785576"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90">
              <a:extLst>
                <a:ext uri="{FF2B5EF4-FFF2-40B4-BE49-F238E27FC236}">
                  <a16:creationId xmlns:a16="http://schemas.microsoft.com/office/drawing/2014/main" id="{33B33182-DBA6-4BC7-A381-599562C03751}"/>
                </a:ext>
              </a:extLst>
            </p:cNvPr>
            <p:cNvSpPr>
              <a:spLocks/>
            </p:cNvSpPr>
            <p:nvPr/>
          </p:nvSpPr>
          <p:spPr bwMode="auto">
            <a:xfrm>
              <a:off x="3609364" y="1227681"/>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91">
              <a:extLst>
                <a:ext uri="{FF2B5EF4-FFF2-40B4-BE49-F238E27FC236}">
                  <a16:creationId xmlns:a16="http://schemas.microsoft.com/office/drawing/2014/main" id="{528F8135-FA85-487E-AD85-A5013EB3B53C}"/>
                </a:ext>
              </a:extLst>
            </p:cNvPr>
            <p:cNvSpPr>
              <a:spLocks/>
            </p:cNvSpPr>
            <p:nvPr/>
          </p:nvSpPr>
          <p:spPr bwMode="auto">
            <a:xfrm>
              <a:off x="3609364" y="1227681"/>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92">
              <a:extLst>
                <a:ext uri="{FF2B5EF4-FFF2-40B4-BE49-F238E27FC236}">
                  <a16:creationId xmlns:a16="http://schemas.microsoft.com/office/drawing/2014/main" id="{425FA9DF-6E0C-4F4B-BBC6-1CCC5FC00C7C}"/>
                </a:ext>
              </a:extLst>
            </p:cNvPr>
            <p:cNvSpPr>
              <a:spLocks noChangeArrowheads="1"/>
            </p:cNvSpPr>
            <p:nvPr/>
          </p:nvSpPr>
          <p:spPr bwMode="auto">
            <a:xfrm>
              <a:off x="3596664" y="1210218"/>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93">
              <a:extLst>
                <a:ext uri="{FF2B5EF4-FFF2-40B4-BE49-F238E27FC236}">
                  <a16:creationId xmlns:a16="http://schemas.microsoft.com/office/drawing/2014/main" id="{9FC3C249-4272-4508-B699-1D4F5B518475}"/>
                </a:ext>
              </a:extLst>
            </p:cNvPr>
            <p:cNvSpPr>
              <a:spLocks/>
            </p:cNvSpPr>
            <p:nvPr/>
          </p:nvSpPr>
          <p:spPr bwMode="auto">
            <a:xfrm>
              <a:off x="3422039" y="1227681"/>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94">
              <a:extLst>
                <a:ext uri="{FF2B5EF4-FFF2-40B4-BE49-F238E27FC236}">
                  <a16:creationId xmlns:a16="http://schemas.microsoft.com/office/drawing/2014/main" id="{0D289913-8D70-4B2B-8F49-F1A2AAB23BBA}"/>
                </a:ext>
              </a:extLst>
            </p:cNvPr>
            <p:cNvSpPr>
              <a:spLocks/>
            </p:cNvSpPr>
            <p:nvPr/>
          </p:nvSpPr>
          <p:spPr bwMode="auto">
            <a:xfrm>
              <a:off x="3422039" y="1227681"/>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95">
              <a:extLst>
                <a:ext uri="{FF2B5EF4-FFF2-40B4-BE49-F238E27FC236}">
                  <a16:creationId xmlns:a16="http://schemas.microsoft.com/office/drawing/2014/main" id="{67A928CC-357F-4FDB-AA59-4E8D6D006D9F}"/>
                </a:ext>
              </a:extLst>
            </p:cNvPr>
            <p:cNvSpPr>
              <a:spLocks noChangeArrowheads="1"/>
            </p:cNvSpPr>
            <p:nvPr/>
          </p:nvSpPr>
          <p:spPr bwMode="auto">
            <a:xfrm>
              <a:off x="3406164"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96">
              <a:extLst>
                <a:ext uri="{FF2B5EF4-FFF2-40B4-BE49-F238E27FC236}">
                  <a16:creationId xmlns:a16="http://schemas.microsoft.com/office/drawing/2014/main" id="{972C90E1-C818-478C-823A-55B484084286}"/>
                </a:ext>
              </a:extLst>
            </p:cNvPr>
            <p:cNvSpPr>
              <a:spLocks/>
            </p:cNvSpPr>
            <p:nvPr/>
          </p:nvSpPr>
          <p:spPr bwMode="auto">
            <a:xfrm>
              <a:off x="3229951" y="1227681"/>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97">
              <a:extLst>
                <a:ext uri="{FF2B5EF4-FFF2-40B4-BE49-F238E27FC236}">
                  <a16:creationId xmlns:a16="http://schemas.microsoft.com/office/drawing/2014/main" id="{C839098B-DA7C-45DE-A652-CDF8AA867592}"/>
                </a:ext>
              </a:extLst>
            </p:cNvPr>
            <p:cNvSpPr>
              <a:spLocks/>
            </p:cNvSpPr>
            <p:nvPr/>
          </p:nvSpPr>
          <p:spPr bwMode="auto">
            <a:xfrm>
              <a:off x="3229951" y="1227681"/>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98">
              <a:extLst>
                <a:ext uri="{FF2B5EF4-FFF2-40B4-BE49-F238E27FC236}">
                  <a16:creationId xmlns:a16="http://schemas.microsoft.com/office/drawing/2014/main" id="{8F898BAE-C047-452E-9658-677920F3CD8B}"/>
                </a:ext>
              </a:extLst>
            </p:cNvPr>
            <p:cNvSpPr>
              <a:spLocks noChangeArrowheads="1"/>
            </p:cNvSpPr>
            <p:nvPr/>
          </p:nvSpPr>
          <p:spPr bwMode="auto">
            <a:xfrm>
              <a:off x="3217251"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99">
              <a:extLst>
                <a:ext uri="{FF2B5EF4-FFF2-40B4-BE49-F238E27FC236}">
                  <a16:creationId xmlns:a16="http://schemas.microsoft.com/office/drawing/2014/main" id="{861399A1-8D73-414E-9AD3-C1FD2363F39A}"/>
                </a:ext>
              </a:extLst>
            </p:cNvPr>
            <p:cNvSpPr>
              <a:spLocks/>
            </p:cNvSpPr>
            <p:nvPr/>
          </p:nvSpPr>
          <p:spPr bwMode="auto">
            <a:xfrm>
              <a:off x="3042626" y="1227681"/>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00">
              <a:extLst>
                <a:ext uri="{FF2B5EF4-FFF2-40B4-BE49-F238E27FC236}">
                  <a16:creationId xmlns:a16="http://schemas.microsoft.com/office/drawing/2014/main" id="{4E7E0F68-B631-4CC2-A13D-D87F021A1540}"/>
                </a:ext>
              </a:extLst>
            </p:cNvPr>
            <p:cNvSpPr>
              <a:spLocks/>
            </p:cNvSpPr>
            <p:nvPr/>
          </p:nvSpPr>
          <p:spPr bwMode="auto">
            <a:xfrm>
              <a:off x="3042626" y="1227681"/>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01">
              <a:extLst>
                <a:ext uri="{FF2B5EF4-FFF2-40B4-BE49-F238E27FC236}">
                  <a16:creationId xmlns:a16="http://schemas.microsoft.com/office/drawing/2014/main" id="{9A95BB8D-A7D8-43D5-AFC2-733AC2B3D2E4}"/>
                </a:ext>
              </a:extLst>
            </p:cNvPr>
            <p:cNvSpPr>
              <a:spLocks/>
            </p:cNvSpPr>
            <p:nvPr/>
          </p:nvSpPr>
          <p:spPr bwMode="auto">
            <a:xfrm>
              <a:off x="1783739" y="1083218"/>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02">
              <a:extLst>
                <a:ext uri="{FF2B5EF4-FFF2-40B4-BE49-F238E27FC236}">
                  <a16:creationId xmlns:a16="http://schemas.microsoft.com/office/drawing/2014/main" id="{2DA971D8-4EA3-4BA1-BC5C-BFA6BFC50AC7}"/>
                </a:ext>
              </a:extLst>
            </p:cNvPr>
            <p:cNvSpPr>
              <a:spLocks noChangeArrowheads="1"/>
            </p:cNvSpPr>
            <p:nvPr/>
          </p:nvSpPr>
          <p:spPr bwMode="auto">
            <a:xfrm>
              <a:off x="967764" y="1153068"/>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03">
              <a:extLst>
                <a:ext uri="{FF2B5EF4-FFF2-40B4-BE49-F238E27FC236}">
                  <a16:creationId xmlns:a16="http://schemas.microsoft.com/office/drawing/2014/main" id="{20C054C9-2101-4A6B-829D-FC6EA7254F32}"/>
                </a:ext>
              </a:extLst>
            </p:cNvPr>
            <p:cNvSpPr>
              <a:spLocks/>
            </p:cNvSpPr>
            <p:nvPr/>
          </p:nvSpPr>
          <p:spPr bwMode="auto">
            <a:xfrm>
              <a:off x="1142389" y="456156"/>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04">
              <a:extLst>
                <a:ext uri="{FF2B5EF4-FFF2-40B4-BE49-F238E27FC236}">
                  <a16:creationId xmlns:a16="http://schemas.microsoft.com/office/drawing/2014/main" id="{CA05F819-C580-4351-B5B5-0F6DACE07AF9}"/>
                </a:ext>
              </a:extLst>
            </p:cNvPr>
            <p:cNvSpPr>
              <a:spLocks noChangeArrowheads="1"/>
            </p:cNvSpPr>
            <p:nvPr/>
          </p:nvSpPr>
          <p:spPr bwMode="auto">
            <a:xfrm>
              <a:off x="5025414" y="1421356"/>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05">
              <a:extLst>
                <a:ext uri="{FF2B5EF4-FFF2-40B4-BE49-F238E27FC236}">
                  <a16:creationId xmlns:a16="http://schemas.microsoft.com/office/drawing/2014/main" id="{6C083038-7B7E-42F7-BB3A-87A15EED7030}"/>
                </a:ext>
              </a:extLst>
            </p:cNvPr>
            <p:cNvSpPr>
              <a:spLocks noChangeArrowheads="1"/>
            </p:cNvSpPr>
            <p:nvPr/>
          </p:nvSpPr>
          <p:spPr bwMode="auto">
            <a:xfrm>
              <a:off x="4684101" y="2392906"/>
              <a:ext cx="736600" cy="241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06">
              <a:extLst>
                <a:ext uri="{FF2B5EF4-FFF2-40B4-BE49-F238E27FC236}">
                  <a16:creationId xmlns:a16="http://schemas.microsoft.com/office/drawing/2014/main" id="{24622094-7596-4AC1-BDEE-FE6A0F36A54A}"/>
                </a:ext>
              </a:extLst>
            </p:cNvPr>
            <p:cNvSpPr>
              <a:spLocks noChangeArrowheads="1"/>
            </p:cNvSpPr>
            <p:nvPr/>
          </p:nvSpPr>
          <p:spPr bwMode="auto">
            <a:xfrm>
              <a:off x="4955564" y="2310356"/>
              <a:ext cx="187325" cy="123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07">
              <a:extLst>
                <a:ext uri="{FF2B5EF4-FFF2-40B4-BE49-F238E27FC236}">
                  <a16:creationId xmlns:a16="http://schemas.microsoft.com/office/drawing/2014/main" id="{3F6FA18F-1C36-40A4-B56A-9E80F3FEBA13}"/>
                </a:ext>
              </a:extLst>
            </p:cNvPr>
            <p:cNvSpPr>
              <a:spLocks noChangeArrowheads="1"/>
            </p:cNvSpPr>
            <p:nvPr/>
          </p:nvSpPr>
          <p:spPr bwMode="auto">
            <a:xfrm>
              <a:off x="3776051" y="1207043"/>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108">
              <a:extLst>
                <a:ext uri="{FF2B5EF4-FFF2-40B4-BE49-F238E27FC236}">
                  <a16:creationId xmlns:a16="http://schemas.microsoft.com/office/drawing/2014/main" id="{728147CB-2386-42BC-A22A-D29AB8496F8A}"/>
                </a:ext>
              </a:extLst>
            </p:cNvPr>
            <p:cNvSpPr>
              <a:spLocks/>
            </p:cNvSpPr>
            <p:nvPr/>
          </p:nvSpPr>
          <p:spPr bwMode="auto">
            <a:xfrm>
              <a:off x="3776051" y="1354681"/>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09">
              <a:extLst>
                <a:ext uri="{FF2B5EF4-FFF2-40B4-BE49-F238E27FC236}">
                  <a16:creationId xmlns:a16="http://schemas.microsoft.com/office/drawing/2014/main" id="{FD37DBD4-ED07-4C27-913B-C148F61FB6D9}"/>
                </a:ext>
              </a:extLst>
            </p:cNvPr>
            <p:cNvSpPr>
              <a:spLocks noChangeArrowheads="1"/>
            </p:cNvSpPr>
            <p:nvPr/>
          </p:nvSpPr>
          <p:spPr bwMode="auto">
            <a:xfrm>
              <a:off x="4512651" y="1207043"/>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10">
              <a:extLst>
                <a:ext uri="{FF2B5EF4-FFF2-40B4-BE49-F238E27FC236}">
                  <a16:creationId xmlns:a16="http://schemas.microsoft.com/office/drawing/2014/main" id="{22BDDA8D-088A-4944-B225-6DCC92BEEBA2}"/>
                </a:ext>
              </a:extLst>
            </p:cNvPr>
            <p:cNvSpPr>
              <a:spLocks noChangeArrowheads="1"/>
            </p:cNvSpPr>
            <p:nvPr/>
          </p:nvSpPr>
          <p:spPr bwMode="auto">
            <a:xfrm>
              <a:off x="4680926" y="1275306"/>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111">
              <a:extLst>
                <a:ext uri="{FF2B5EF4-FFF2-40B4-BE49-F238E27FC236}">
                  <a16:creationId xmlns:a16="http://schemas.microsoft.com/office/drawing/2014/main" id="{3C29CABA-1844-4A94-B290-C34F9B9EFBD9}"/>
                </a:ext>
              </a:extLst>
            </p:cNvPr>
            <p:cNvSpPr>
              <a:spLocks/>
            </p:cNvSpPr>
            <p:nvPr/>
          </p:nvSpPr>
          <p:spPr bwMode="auto">
            <a:xfrm>
              <a:off x="4345964" y="1222918"/>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112">
              <a:extLst>
                <a:ext uri="{FF2B5EF4-FFF2-40B4-BE49-F238E27FC236}">
                  <a16:creationId xmlns:a16="http://schemas.microsoft.com/office/drawing/2014/main" id="{360D7164-0EE0-498A-BCDC-67E06C1B10D2}"/>
                </a:ext>
              </a:extLst>
            </p:cNvPr>
            <p:cNvSpPr>
              <a:spLocks/>
            </p:cNvSpPr>
            <p:nvPr/>
          </p:nvSpPr>
          <p:spPr bwMode="auto">
            <a:xfrm>
              <a:off x="4528526" y="1268956"/>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113">
              <a:extLst>
                <a:ext uri="{FF2B5EF4-FFF2-40B4-BE49-F238E27FC236}">
                  <a16:creationId xmlns:a16="http://schemas.microsoft.com/office/drawing/2014/main" id="{57230D07-797B-4E93-B605-3AEC10E46992}"/>
                </a:ext>
              </a:extLst>
            </p:cNvPr>
            <p:cNvSpPr>
              <a:spLocks/>
            </p:cNvSpPr>
            <p:nvPr/>
          </p:nvSpPr>
          <p:spPr bwMode="auto">
            <a:xfrm>
              <a:off x="4345964" y="1222918"/>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14">
              <a:extLst>
                <a:ext uri="{FF2B5EF4-FFF2-40B4-BE49-F238E27FC236}">
                  <a16:creationId xmlns:a16="http://schemas.microsoft.com/office/drawing/2014/main" id="{E2F9FBF6-09B7-40CB-8944-E28BAEF0409F}"/>
                </a:ext>
              </a:extLst>
            </p:cNvPr>
            <p:cNvSpPr>
              <a:spLocks noChangeArrowheads="1"/>
            </p:cNvSpPr>
            <p:nvPr/>
          </p:nvSpPr>
          <p:spPr bwMode="auto">
            <a:xfrm>
              <a:off x="4333264" y="1207043"/>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115">
              <a:extLst>
                <a:ext uri="{FF2B5EF4-FFF2-40B4-BE49-F238E27FC236}">
                  <a16:creationId xmlns:a16="http://schemas.microsoft.com/office/drawing/2014/main" id="{C656B9D0-BE23-4E4A-A61F-E8A0D60A1368}"/>
                </a:ext>
              </a:extLst>
            </p:cNvPr>
            <p:cNvSpPr>
              <a:spLocks/>
            </p:cNvSpPr>
            <p:nvPr/>
          </p:nvSpPr>
          <p:spPr bwMode="auto">
            <a:xfrm>
              <a:off x="4171339" y="1222918"/>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116">
              <a:extLst>
                <a:ext uri="{FF2B5EF4-FFF2-40B4-BE49-F238E27FC236}">
                  <a16:creationId xmlns:a16="http://schemas.microsoft.com/office/drawing/2014/main" id="{FB2646E9-9240-4BD6-802D-EB526A36313E}"/>
                </a:ext>
              </a:extLst>
            </p:cNvPr>
            <p:cNvSpPr>
              <a:spLocks/>
            </p:cNvSpPr>
            <p:nvPr/>
          </p:nvSpPr>
          <p:spPr bwMode="auto">
            <a:xfrm>
              <a:off x="4171339" y="1222918"/>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17">
              <a:extLst>
                <a:ext uri="{FF2B5EF4-FFF2-40B4-BE49-F238E27FC236}">
                  <a16:creationId xmlns:a16="http://schemas.microsoft.com/office/drawing/2014/main" id="{AEF9395A-E1FD-4C60-A799-2881A0874ED9}"/>
                </a:ext>
              </a:extLst>
            </p:cNvPr>
            <p:cNvSpPr>
              <a:spLocks noChangeArrowheads="1"/>
            </p:cNvSpPr>
            <p:nvPr/>
          </p:nvSpPr>
          <p:spPr bwMode="auto">
            <a:xfrm>
              <a:off x="4158639" y="1207043"/>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118">
              <a:extLst>
                <a:ext uri="{FF2B5EF4-FFF2-40B4-BE49-F238E27FC236}">
                  <a16:creationId xmlns:a16="http://schemas.microsoft.com/office/drawing/2014/main" id="{98E402CA-E272-4F23-94DD-5B2CF8238887}"/>
                </a:ext>
              </a:extLst>
            </p:cNvPr>
            <p:cNvSpPr>
              <a:spLocks/>
            </p:cNvSpPr>
            <p:nvPr/>
          </p:nvSpPr>
          <p:spPr bwMode="auto">
            <a:xfrm>
              <a:off x="3991951" y="1222918"/>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119">
              <a:extLst>
                <a:ext uri="{FF2B5EF4-FFF2-40B4-BE49-F238E27FC236}">
                  <a16:creationId xmlns:a16="http://schemas.microsoft.com/office/drawing/2014/main" id="{C92CBF54-448F-4155-9D77-D8D1B059FA0A}"/>
                </a:ext>
              </a:extLst>
            </p:cNvPr>
            <p:cNvSpPr>
              <a:spLocks/>
            </p:cNvSpPr>
            <p:nvPr/>
          </p:nvSpPr>
          <p:spPr bwMode="auto">
            <a:xfrm>
              <a:off x="3991951" y="1222918"/>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20">
              <a:extLst>
                <a:ext uri="{FF2B5EF4-FFF2-40B4-BE49-F238E27FC236}">
                  <a16:creationId xmlns:a16="http://schemas.microsoft.com/office/drawing/2014/main" id="{A99E6B0A-E063-4A58-A351-4F6C1F6201A6}"/>
                </a:ext>
              </a:extLst>
            </p:cNvPr>
            <p:cNvSpPr>
              <a:spLocks noChangeArrowheads="1"/>
            </p:cNvSpPr>
            <p:nvPr/>
          </p:nvSpPr>
          <p:spPr bwMode="auto">
            <a:xfrm>
              <a:off x="3982426" y="1207043"/>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121">
              <a:extLst>
                <a:ext uri="{FF2B5EF4-FFF2-40B4-BE49-F238E27FC236}">
                  <a16:creationId xmlns:a16="http://schemas.microsoft.com/office/drawing/2014/main" id="{D8F965FA-7BCF-422F-B235-53718B28E210}"/>
                </a:ext>
              </a:extLst>
            </p:cNvPr>
            <p:cNvSpPr>
              <a:spLocks/>
            </p:cNvSpPr>
            <p:nvPr/>
          </p:nvSpPr>
          <p:spPr bwMode="auto">
            <a:xfrm>
              <a:off x="3817326" y="1222918"/>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122">
              <a:extLst>
                <a:ext uri="{FF2B5EF4-FFF2-40B4-BE49-F238E27FC236}">
                  <a16:creationId xmlns:a16="http://schemas.microsoft.com/office/drawing/2014/main" id="{674AC0D1-0F5D-44D4-82BB-88BFFA5FA865}"/>
                </a:ext>
              </a:extLst>
            </p:cNvPr>
            <p:cNvSpPr>
              <a:spLocks/>
            </p:cNvSpPr>
            <p:nvPr/>
          </p:nvSpPr>
          <p:spPr bwMode="auto">
            <a:xfrm>
              <a:off x="3817326" y="1222918"/>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23">
              <a:extLst>
                <a:ext uri="{FF2B5EF4-FFF2-40B4-BE49-F238E27FC236}">
                  <a16:creationId xmlns:a16="http://schemas.microsoft.com/office/drawing/2014/main" id="{9C05359D-B3F2-45CF-BC6D-A5925A2F8E95}"/>
                </a:ext>
              </a:extLst>
            </p:cNvPr>
            <p:cNvSpPr>
              <a:spLocks noChangeArrowheads="1"/>
            </p:cNvSpPr>
            <p:nvPr/>
          </p:nvSpPr>
          <p:spPr bwMode="auto">
            <a:xfrm>
              <a:off x="4684101" y="2660554"/>
              <a:ext cx="736600" cy="242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24">
              <a:extLst>
                <a:ext uri="{FF2B5EF4-FFF2-40B4-BE49-F238E27FC236}">
                  <a16:creationId xmlns:a16="http://schemas.microsoft.com/office/drawing/2014/main" id="{D403C258-5125-428F-AF6A-1897211C18AE}"/>
                </a:ext>
              </a:extLst>
            </p:cNvPr>
            <p:cNvSpPr>
              <a:spLocks noChangeArrowheads="1"/>
            </p:cNvSpPr>
            <p:nvPr/>
          </p:nvSpPr>
          <p:spPr bwMode="auto">
            <a:xfrm>
              <a:off x="603493" y="1149893"/>
              <a:ext cx="337283" cy="8581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6" name="Freeform 125">
              <a:extLst>
                <a:ext uri="{FF2B5EF4-FFF2-40B4-BE49-F238E27FC236}">
                  <a16:creationId xmlns:a16="http://schemas.microsoft.com/office/drawing/2014/main" id="{C165FDD5-1AFB-4E20-92BB-0531682DD6C5}"/>
                </a:ext>
              </a:extLst>
            </p:cNvPr>
            <p:cNvSpPr>
              <a:spLocks/>
            </p:cNvSpPr>
            <p:nvPr/>
          </p:nvSpPr>
          <p:spPr bwMode="auto">
            <a:xfrm>
              <a:off x="1480526" y="6075414"/>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77" name="Group 376">
              <a:extLst>
                <a:ext uri="{FF2B5EF4-FFF2-40B4-BE49-F238E27FC236}">
                  <a16:creationId xmlns:a16="http://schemas.microsoft.com/office/drawing/2014/main" id="{B278563E-0CEA-4D26-ACC1-8A788130A7E1}"/>
                </a:ext>
              </a:extLst>
            </p:cNvPr>
            <p:cNvGrpSpPr/>
            <p:nvPr/>
          </p:nvGrpSpPr>
          <p:grpSpPr>
            <a:xfrm>
              <a:off x="1867614" y="4818439"/>
              <a:ext cx="357188" cy="627063"/>
              <a:chOff x="2031389" y="4340768"/>
              <a:chExt cx="357188" cy="627063"/>
            </a:xfrm>
            <a:grpFill/>
          </p:grpSpPr>
          <p:sp>
            <p:nvSpPr>
              <p:cNvPr id="387" name="Rectangle 13">
                <a:extLst>
                  <a:ext uri="{FF2B5EF4-FFF2-40B4-BE49-F238E27FC236}">
                    <a16:creationId xmlns:a16="http://schemas.microsoft.com/office/drawing/2014/main" id="{C4826F3F-B7DE-4320-B172-F930D7EA5D86}"/>
                  </a:ext>
                </a:extLst>
              </p:cNvPr>
              <p:cNvSpPr>
                <a:spLocks noChangeArrowheads="1"/>
              </p:cNvSpPr>
              <p:nvPr/>
            </p:nvSpPr>
            <p:spPr bwMode="auto">
              <a:xfrm>
                <a:off x="2031389" y="434076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14">
                <a:extLst>
                  <a:ext uri="{FF2B5EF4-FFF2-40B4-BE49-F238E27FC236}">
                    <a16:creationId xmlns:a16="http://schemas.microsoft.com/office/drawing/2014/main" id="{F0C17A0C-A980-4507-92B2-0D5D9214EDCF}"/>
                  </a:ext>
                </a:extLst>
              </p:cNvPr>
              <p:cNvSpPr>
                <a:spLocks/>
              </p:cNvSpPr>
              <p:nvPr/>
            </p:nvSpPr>
            <p:spPr bwMode="auto">
              <a:xfrm>
                <a:off x="2056789" y="4369343"/>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15">
                <a:extLst>
                  <a:ext uri="{FF2B5EF4-FFF2-40B4-BE49-F238E27FC236}">
                    <a16:creationId xmlns:a16="http://schemas.microsoft.com/office/drawing/2014/main" id="{385BA6D9-518D-4BE2-893E-0329398206F9}"/>
                  </a:ext>
                </a:extLst>
              </p:cNvPr>
              <p:cNvSpPr>
                <a:spLocks/>
              </p:cNvSpPr>
              <p:nvPr/>
            </p:nvSpPr>
            <p:spPr bwMode="auto">
              <a:xfrm>
                <a:off x="2056789" y="4369343"/>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16">
                <a:extLst>
                  <a:ext uri="{FF2B5EF4-FFF2-40B4-BE49-F238E27FC236}">
                    <a16:creationId xmlns:a16="http://schemas.microsoft.com/office/drawing/2014/main" id="{17CA673C-3BF3-42C6-85CE-AC41B86A9CB4}"/>
                  </a:ext>
                </a:extLst>
              </p:cNvPr>
              <p:cNvSpPr>
                <a:spLocks noChangeArrowheads="1"/>
              </p:cNvSpPr>
              <p:nvPr/>
            </p:nvSpPr>
            <p:spPr bwMode="auto">
              <a:xfrm>
                <a:off x="2031389" y="4634456"/>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17">
                <a:extLst>
                  <a:ext uri="{FF2B5EF4-FFF2-40B4-BE49-F238E27FC236}">
                    <a16:creationId xmlns:a16="http://schemas.microsoft.com/office/drawing/2014/main" id="{791DBD6E-6302-407C-88D7-8FBBD9E625C1}"/>
                  </a:ext>
                </a:extLst>
              </p:cNvPr>
              <p:cNvSpPr>
                <a:spLocks/>
              </p:cNvSpPr>
              <p:nvPr/>
            </p:nvSpPr>
            <p:spPr bwMode="auto">
              <a:xfrm>
                <a:off x="2056789" y="4663031"/>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18">
                <a:extLst>
                  <a:ext uri="{FF2B5EF4-FFF2-40B4-BE49-F238E27FC236}">
                    <a16:creationId xmlns:a16="http://schemas.microsoft.com/office/drawing/2014/main" id="{2140A29F-42C7-4028-9E18-8C67AF42F3DE}"/>
                  </a:ext>
                </a:extLst>
              </p:cNvPr>
              <p:cNvSpPr>
                <a:spLocks/>
              </p:cNvSpPr>
              <p:nvPr/>
            </p:nvSpPr>
            <p:spPr bwMode="auto">
              <a:xfrm>
                <a:off x="2056789" y="4663031"/>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8" name="Rectangle 5">
              <a:extLst>
                <a:ext uri="{FF2B5EF4-FFF2-40B4-BE49-F238E27FC236}">
                  <a16:creationId xmlns:a16="http://schemas.microsoft.com/office/drawing/2014/main" id="{AE1388DD-2958-44FF-8FE3-D969D5D5DD4D}"/>
                </a:ext>
              </a:extLst>
            </p:cNvPr>
            <p:cNvSpPr>
              <a:spLocks noChangeArrowheads="1"/>
            </p:cNvSpPr>
            <p:nvPr/>
          </p:nvSpPr>
          <p:spPr bwMode="auto">
            <a:xfrm>
              <a:off x="1839986" y="4792833"/>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6">
              <a:extLst>
                <a:ext uri="{FF2B5EF4-FFF2-40B4-BE49-F238E27FC236}">
                  <a16:creationId xmlns:a16="http://schemas.microsoft.com/office/drawing/2014/main" id="{A7B98014-F200-4DC1-8054-183F5A72EBFB}"/>
                </a:ext>
              </a:extLst>
            </p:cNvPr>
            <p:cNvSpPr>
              <a:spLocks noChangeArrowheads="1"/>
            </p:cNvSpPr>
            <p:nvPr/>
          </p:nvSpPr>
          <p:spPr bwMode="auto">
            <a:xfrm>
              <a:off x="2184473" y="4792833"/>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0" name="Group 379">
              <a:extLst>
                <a:ext uri="{FF2B5EF4-FFF2-40B4-BE49-F238E27FC236}">
                  <a16:creationId xmlns:a16="http://schemas.microsoft.com/office/drawing/2014/main" id="{3FC93A8E-3B8E-44D4-9399-3CAFAA0E676E}"/>
                </a:ext>
              </a:extLst>
            </p:cNvPr>
            <p:cNvGrpSpPr/>
            <p:nvPr/>
          </p:nvGrpSpPr>
          <p:grpSpPr>
            <a:xfrm>
              <a:off x="1897182" y="5434863"/>
              <a:ext cx="357188" cy="627063"/>
              <a:chOff x="2031389" y="4340768"/>
              <a:chExt cx="357188" cy="627063"/>
            </a:xfrm>
            <a:grpFill/>
          </p:grpSpPr>
          <p:sp>
            <p:nvSpPr>
              <p:cNvPr id="381" name="Rectangle 13">
                <a:extLst>
                  <a:ext uri="{FF2B5EF4-FFF2-40B4-BE49-F238E27FC236}">
                    <a16:creationId xmlns:a16="http://schemas.microsoft.com/office/drawing/2014/main" id="{95E99C4B-017B-4341-840C-427A0253B6A8}"/>
                  </a:ext>
                </a:extLst>
              </p:cNvPr>
              <p:cNvSpPr>
                <a:spLocks noChangeArrowheads="1"/>
              </p:cNvSpPr>
              <p:nvPr/>
            </p:nvSpPr>
            <p:spPr bwMode="auto">
              <a:xfrm>
                <a:off x="2031389" y="434076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14">
                <a:extLst>
                  <a:ext uri="{FF2B5EF4-FFF2-40B4-BE49-F238E27FC236}">
                    <a16:creationId xmlns:a16="http://schemas.microsoft.com/office/drawing/2014/main" id="{2F637765-37F2-49FD-B130-588FB8BA1160}"/>
                  </a:ext>
                </a:extLst>
              </p:cNvPr>
              <p:cNvSpPr>
                <a:spLocks/>
              </p:cNvSpPr>
              <p:nvPr/>
            </p:nvSpPr>
            <p:spPr bwMode="auto">
              <a:xfrm>
                <a:off x="2056789" y="4369343"/>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15">
                <a:extLst>
                  <a:ext uri="{FF2B5EF4-FFF2-40B4-BE49-F238E27FC236}">
                    <a16:creationId xmlns:a16="http://schemas.microsoft.com/office/drawing/2014/main" id="{714F137C-8226-418B-999B-DB6061D3ED1F}"/>
                  </a:ext>
                </a:extLst>
              </p:cNvPr>
              <p:cNvSpPr>
                <a:spLocks/>
              </p:cNvSpPr>
              <p:nvPr/>
            </p:nvSpPr>
            <p:spPr bwMode="auto">
              <a:xfrm>
                <a:off x="2056789" y="4369343"/>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16">
                <a:extLst>
                  <a:ext uri="{FF2B5EF4-FFF2-40B4-BE49-F238E27FC236}">
                    <a16:creationId xmlns:a16="http://schemas.microsoft.com/office/drawing/2014/main" id="{FCA1FAAE-7C16-4F48-80DA-0F040D4B4B36}"/>
                  </a:ext>
                </a:extLst>
              </p:cNvPr>
              <p:cNvSpPr>
                <a:spLocks noChangeArrowheads="1"/>
              </p:cNvSpPr>
              <p:nvPr/>
            </p:nvSpPr>
            <p:spPr bwMode="auto">
              <a:xfrm>
                <a:off x="2031389" y="4634456"/>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17">
                <a:extLst>
                  <a:ext uri="{FF2B5EF4-FFF2-40B4-BE49-F238E27FC236}">
                    <a16:creationId xmlns:a16="http://schemas.microsoft.com/office/drawing/2014/main" id="{87C99CA5-0A46-455F-AF28-050DA220A694}"/>
                  </a:ext>
                </a:extLst>
              </p:cNvPr>
              <p:cNvSpPr>
                <a:spLocks/>
              </p:cNvSpPr>
              <p:nvPr/>
            </p:nvSpPr>
            <p:spPr bwMode="auto">
              <a:xfrm>
                <a:off x="2056789" y="4663031"/>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18">
                <a:extLst>
                  <a:ext uri="{FF2B5EF4-FFF2-40B4-BE49-F238E27FC236}">
                    <a16:creationId xmlns:a16="http://schemas.microsoft.com/office/drawing/2014/main" id="{32D786AA-E4BB-40BF-BDB2-168F8AC51164}"/>
                  </a:ext>
                </a:extLst>
              </p:cNvPr>
              <p:cNvSpPr>
                <a:spLocks/>
              </p:cNvSpPr>
              <p:nvPr/>
            </p:nvSpPr>
            <p:spPr bwMode="auto">
              <a:xfrm>
                <a:off x="2056789" y="4663031"/>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3" name="Group 412">
            <a:extLst>
              <a:ext uri="{FF2B5EF4-FFF2-40B4-BE49-F238E27FC236}">
                <a16:creationId xmlns:a16="http://schemas.microsoft.com/office/drawing/2014/main" id="{45CEF817-8F5B-46F1-9406-2B7F4E8632E4}"/>
              </a:ext>
            </a:extLst>
          </p:cNvPr>
          <p:cNvGrpSpPr/>
          <p:nvPr/>
        </p:nvGrpSpPr>
        <p:grpSpPr>
          <a:xfrm flipH="1">
            <a:off x="10154114" y="5061328"/>
            <a:ext cx="923602" cy="1137109"/>
            <a:chOff x="4061465" y="3403600"/>
            <a:chExt cx="2688585" cy="3078163"/>
          </a:xfrm>
          <a:solidFill>
            <a:schemeClr val="accent6"/>
          </a:solidFill>
        </p:grpSpPr>
        <p:sp>
          <p:nvSpPr>
            <p:cNvPr id="396" name="Rectangle 129">
              <a:extLst>
                <a:ext uri="{FF2B5EF4-FFF2-40B4-BE49-F238E27FC236}">
                  <a16:creationId xmlns:a16="http://schemas.microsoft.com/office/drawing/2014/main" id="{0980A933-109D-4AB6-A0AA-4D7CF3913B93}"/>
                </a:ext>
              </a:extLst>
            </p:cNvPr>
            <p:cNvSpPr>
              <a:spLocks noChangeArrowheads="1"/>
            </p:cNvSpPr>
            <p:nvPr/>
          </p:nvSpPr>
          <p:spPr bwMode="auto">
            <a:xfrm>
              <a:off x="4071938" y="5254625"/>
              <a:ext cx="2678112" cy="1227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130">
              <a:extLst>
                <a:ext uri="{FF2B5EF4-FFF2-40B4-BE49-F238E27FC236}">
                  <a16:creationId xmlns:a16="http://schemas.microsoft.com/office/drawing/2014/main" id="{9B1C0B9C-8879-4FA8-B487-9BB41FB5C83C}"/>
                </a:ext>
              </a:extLst>
            </p:cNvPr>
            <p:cNvSpPr>
              <a:spLocks noChangeArrowheads="1"/>
            </p:cNvSpPr>
            <p:nvPr/>
          </p:nvSpPr>
          <p:spPr bwMode="auto">
            <a:xfrm>
              <a:off x="6513513" y="3403600"/>
              <a:ext cx="98425"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131">
              <a:extLst>
                <a:ext uri="{FF2B5EF4-FFF2-40B4-BE49-F238E27FC236}">
                  <a16:creationId xmlns:a16="http://schemas.microsoft.com/office/drawing/2014/main" id="{914CFD06-2852-4777-AD5B-9D18E8099B19}"/>
                </a:ext>
              </a:extLst>
            </p:cNvPr>
            <p:cNvSpPr>
              <a:spLocks noChangeArrowheads="1"/>
            </p:cNvSpPr>
            <p:nvPr/>
          </p:nvSpPr>
          <p:spPr bwMode="auto">
            <a:xfrm>
              <a:off x="6143625" y="3403600"/>
              <a:ext cx="95250"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132">
              <a:extLst>
                <a:ext uri="{FF2B5EF4-FFF2-40B4-BE49-F238E27FC236}">
                  <a16:creationId xmlns:a16="http://schemas.microsoft.com/office/drawing/2014/main" id="{A4DDD171-6F77-46E1-887B-82527F093C6D}"/>
                </a:ext>
              </a:extLst>
            </p:cNvPr>
            <p:cNvSpPr>
              <a:spLocks noChangeArrowheads="1"/>
            </p:cNvSpPr>
            <p:nvPr/>
          </p:nvSpPr>
          <p:spPr bwMode="auto">
            <a:xfrm>
              <a:off x="5773738" y="3403600"/>
              <a:ext cx="95250"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133">
              <a:extLst>
                <a:ext uri="{FF2B5EF4-FFF2-40B4-BE49-F238E27FC236}">
                  <a16:creationId xmlns:a16="http://schemas.microsoft.com/office/drawing/2014/main" id="{BB35C104-BF1A-4A83-8388-9F8C8B136E7B}"/>
                </a:ext>
              </a:extLst>
            </p:cNvPr>
            <p:cNvSpPr>
              <a:spLocks noChangeArrowheads="1"/>
            </p:cNvSpPr>
            <p:nvPr/>
          </p:nvSpPr>
          <p:spPr bwMode="auto">
            <a:xfrm>
              <a:off x="5399088" y="3403600"/>
              <a:ext cx="100012"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134">
              <a:extLst>
                <a:ext uri="{FF2B5EF4-FFF2-40B4-BE49-F238E27FC236}">
                  <a16:creationId xmlns:a16="http://schemas.microsoft.com/office/drawing/2014/main" id="{F77CD7C0-D6B7-495C-BA79-FEDD5C19159F}"/>
                </a:ext>
              </a:extLst>
            </p:cNvPr>
            <p:cNvSpPr>
              <a:spLocks noChangeArrowheads="1"/>
            </p:cNvSpPr>
            <p:nvPr/>
          </p:nvSpPr>
          <p:spPr bwMode="auto">
            <a:xfrm>
              <a:off x="5029200" y="3403600"/>
              <a:ext cx="100012"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135">
              <a:extLst>
                <a:ext uri="{FF2B5EF4-FFF2-40B4-BE49-F238E27FC236}">
                  <a16:creationId xmlns:a16="http://schemas.microsoft.com/office/drawing/2014/main" id="{3ABCD400-780B-44FA-84FA-E5079270D555}"/>
                </a:ext>
              </a:extLst>
            </p:cNvPr>
            <p:cNvSpPr>
              <a:spLocks noChangeArrowheads="1"/>
            </p:cNvSpPr>
            <p:nvPr/>
          </p:nvSpPr>
          <p:spPr bwMode="auto">
            <a:xfrm>
              <a:off x="4659313" y="3403600"/>
              <a:ext cx="95250"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136">
              <a:extLst>
                <a:ext uri="{FF2B5EF4-FFF2-40B4-BE49-F238E27FC236}">
                  <a16:creationId xmlns:a16="http://schemas.microsoft.com/office/drawing/2014/main" id="{890D6AE1-03A4-43AA-89DC-D0AFD6FEE3FB}"/>
                </a:ext>
              </a:extLst>
            </p:cNvPr>
            <p:cNvSpPr>
              <a:spLocks noChangeArrowheads="1"/>
            </p:cNvSpPr>
            <p:nvPr/>
          </p:nvSpPr>
          <p:spPr bwMode="auto">
            <a:xfrm>
              <a:off x="4061465" y="3403600"/>
              <a:ext cx="236537"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137">
              <a:extLst>
                <a:ext uri="{FF2B5EF4-FFF2-40B4-BE49-F238E27FC236}">
                  <a16:creationId xmlns:a16="http://schemas.microsoft.com/office/drawing/2014/main" id="{9627E1FA-3E95-4B31-AB9E-8C23E7931F26}"/>
                </a:ext>
              </a:extLst>
            </p:cNvPr>
            <p:cNvSpPr>
              <a:spLocks noChangeArrowheads="1"/>
            </p:cNvSpPr>
            <p:nvPr/>
          </p:nvSpPr>
          <p:spPr bwMode="auto">
            <a:xfrm>
              <a:off x="4071938" y="4289425"/>
              <a:ext cx="2678112"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138">
              <a:extLst>
                <a:ext uri="{FF2B5EF4-FFF2-40B4-BE49-F238E27FC236}">
                  <a16:creationId xmlns:a16="http://schemas.microsoft.com/office/drawing/2014/main" id="{D2D6BA2B-91F1-4FCB-A8B5-BD1236C11241}"/>
                </a:ext>
              </a:extLst>
            </p:cNvPr>
            <p:cNvSpPr>
              <a:spLocks noChangeArrowheads="1"/>
            </p:cNvSpPr>
            <p:nvPr/>
          </p:nvSpPr>
          <p:spPr bwMode="auto">
            <a:xfrm>
              <a:off x="5445125" y="4014788"/>
              <a:ext cx="13049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139">
              <a:extLst>
                <a:ext uri="{FF2B5EF4-FFF2-40B4-BE49-F238E27FC236}">
                  <a16:creationId xmlns:a16="http://schemas.microsoft.com/office/drawing/2014/main" id="{D2D52CC8-713F-4EC0-8B6D-3549F08B4BEA}"/>
                </a:ext>
              </a:extLst>
            </p:cNvPr>
            <p:cNvSpPr>
              <a:spLocks noChangeArrowheads="1"/>
            </p:cNvSpPr>
            <p:nvPr/>
          </p:nvSpPr>
          <p:spPr bwMode="auto">
            <a:xfrm>
              <a:off x="5445125" y="3738563"/>
              <a:ext cx="13049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Rectangle 140">
              <a:extLst>
                <a:ext uri="{FF2B5EF4-FFF2-40B4-BE49-F238E27FC236}">
                  <a16:creationId xmlns:a16="http://schemas.microsoft.com/office/drawing/2014/main" id="{FDC50C4E-72B9-4DCF-BA89-A32178CD7B90}"/>
                </a:ext>
              </a:extLst>
            </p:cNvPr>
            <p:cNvSpPr>
              <a:spLocks noChangeArrowheads="1"/>
            </p:cNvSpPr>
            <p:nvPr/>
          </p:nvSpPr>
          <p:spPr bwMode="auto">
            <a:xfrm>
              <a:off x="4071938" y="4541838"/>
              <a:ext cx="2678112"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Rectangle 141">
              <a:extLst>
                <a:ext uri="{FF2B5EF4-FFF2-40B4-BE49-F238E27FC236}">
                  <a16:creationId xmlns:a16="http://schemas.microsoft.com/office/drawing/2014/main" id="{2C974C0D-7330-427C-902B-4C04BC2A057F}"/>
                </a:ext>
              </a:extLst>
            </p:cNvPr>
            <p:cNvSpPr>
              <a:spLocks noChangeArrowheads="1"/>
            </p:cNvSpPr>
            <p:nvPr/>
          </p:nvSpPr>
          <p:spPr bwMode="auto">
            <a:xfrm>
              <a:off x="4071938" y="4792663"/>
              <a:ext cx="2678112"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Rectangle 142">
              <a:extLst>
                <a:ext uri="{FF2B5EF4-FFF2-40B4-BE49-F238E27FC236}">
                  <a16:creationId xmlns:a16="http://schemas.microsoft.com/office/drawing/2014/main" id="{6836E0F2-A2B7-424F-AC2E-35CD8BCFD45D}"/>
                </a:ext>
              </a:extLst>
            </p:cNvPr>
            <p:cNvSpPr>
              <a:spLocks noChangeArrowheads="1"/>
            </p:cNvSpPr>
            <p:nvPr/>
          </p:nvSpPr>
          <p:spPr bwMode="auto">
            <a:xfrm>
              <a:off x="4071938" y="5045075"/>
              <a:ext cx="2678112"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143">
              <a:extLst>
                <a:ext uri="{FF2B5EF4-FFF2-40B4-BE49-F238E27FC236}">
                  <a16:creationId xmlns:a16="http://schemas.microsoft.com/office/drawing/2014/main" id="{B15A13CD-B137-4DFA-8D45-355BE67D6170}"/>
                </a:ext>
              </a:extLst>
            </p:cNvPr>
            <p:cNvSpPr>
              <a:spLocks noChangeArrowheads="1"/>
            </p:cNvSpPr>
            <p:nvPr/>
          </p:nvSpPr>
          <p:spPr bwMode="auto">
            <a:xfrm>
              <a:off x="5076825" y="3938588"/>
              <a:ext cx="331787" cy="376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Rectangle 144">
              <a:extLst>
                <a:ext uri="{FF2B5EF4-FFF2-40B4-BE49-F238E27FC236}">
                  <a16:creationId xmlns:a16="http://schemas.microsoft.com/office/drawing/2014/main" id="{DDA38115-FEDD-4D01-91BF-E5B677EF701A}"/>
                </a:ext>
              </a:extLst>
            </p:cNvPr>
            <p:cNvSpPr>
              <a:spLocks noChangeArrowheads="1"/>
            </p:cNvSpPr>
            <p:nvPr/>
          </p:nvSpPr>
          <p:spPr bwMode="auto">
            <a:xfrm>
              <a:off x="4706938" y="4314825"/>
              <a:ext cx="331787" cy="230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Rectangle 145">
              <a:extLst>
                <a:ext uri="{FF2B5EF4-FFF2-40B4-BE49-F238E27FC236}">
                  <a16:creationId xmlns:a16="http://schemas.microsoft.com/office/drawing/2014/main" id="{7E662B95-2D26-4DB0-87E7-DAED83A10B84}"/>
                </a:ext>
              </a:extLst>
            </p:cNvPr>
            <p:cNvSpPr>
              <a:spLocks noChangeArrowheads="1"/>
            </p:cNvSpPr>
            <p:nvPr/>
          </p:nvSpPr>
          <p:spPr bwMode="auto">
            <a:xfrm>
              <a:off x="5473700" y="4805363"/>
              <a:ext cx="331787" cy="4905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2" name="文本框 13">
            <a:extLst>
              <a:ext uri="{FF2B5EF4-FFF2-40B4-BE49-F238E27FC236}">
                <a16:creationId xmlns:a16="http://schemas.microsoft.com/office/drawing/2014/main" id="{6F7CFC55-0176-4247-94EB-0C26AA90570B}"/>
              </a:ext>
            </a:extLst>
          </p:cNvPr>
          <p:cNvSpPr txBox="1"/>
          <p:nvPr/>
        </p:nvSpPr>
        <p:spPr>
          <a:xfrm>
            <a:off x="902456" y="4239624"/>
            <a:ext cx="5853116" cy="1849224"/>
          </a:xfrm>
          <a:prstGeom prst="rect">
            <a:avLst/>
          </a:prstGeom>
          <a:noFill/>
        </p:spPr>
        <p:txBody>
          <a:bodyPr wrap="square" rtlCol="0">
            <a:spAutoFit/>
            <a:scene3d>
              <a:camera prst="orthographicFront"/>
              <a:lightRig rig="threePt" dir="t"/>
            </a:scene3d>
            <a:sp3d contourW="12700"/>
          </a:bodyPr>
          <a:lstStyle/>
          <a:p>
            <a:pPr indent="11113">
              <a:lnSpc>
                <a:spcPct val="107000"/>
              </a:lnSpc>
              <a:spcBef>
                <a:spcPts val="400"/>
              </a:spcBef>
              <a:spcAft>
                <a:spcPts val="400"/>
              </a:spcAft>
              <a:defRPr/>
            </a:pPr>
            <a:r>
              <a:rPr lang="en-US" altLang="zh-CN" sz="2200" b="1" dirty="0">
                <a:latin typeface="Calibri" panose="020F0502020204030204" pitchFamily="34" charset="0"/>
                <a:ea typeface="Cambria" panose="02040503050406030204" pitchFamily="18" charset="0"/>
                <a:cs typeface="Calibri" panose="020F0502020204030204" pitchFamily="34" charset="0"/>
              </a:rPr>
              <a:t>MEMBERS     </a:t>
            </a:r>
            <a:r>
              <a:rPr lang="en-US" altLang="zh-CN"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Lưu</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Quang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Nghĩa</a:t>
            </a:r>
            <a:r>
              <a:rPr lang="en-US" sz="2200" dirty="0">
                <a:latin typeface="Calibri" panose="020F0502020204030204" pitchFamily="34" charset="0"/>
                <a:cs typeface="Calibri" panose="020F0502020204030204" pitchFamily="34" charset="0"/>
              </a:rPr>
              <a:t> (Leader)</a:t>
            </a:r>
          </a:p>
          <a:p>
            <a:pPr lvl="3" indent="11113">
              <a:lnSpc>
                <a:spcPct val="107000"/>
              </a:lnSpc>
              <a:spcBef>
                <a:spcPts val="400"/>
              </a:spcBef>
              <a:spcAft>
                <a:spcPts val="400"/>
              </a:spcAft>
              <a:defRPr/>
            </a:pP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Trương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Tổ</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Kiệt</a:t>
            </a:r>
            <a:endParaRPr lang="en-US" sz="2200" dirty="0">
              <a:latin typeface="Calibri" panose="020F0502020204030204" pitchFamily="34" charset="0"/>
              <a:cs typeface="Calibri" panose="020F0502020204030204" pitchFamily="34" charset="0"/>
            </a:endParaRPr>
          </a:p>
          <a:p>
            <a:pPr lvl="3" indent="11113">
              <a:lnSpc>
                <a:spcPct val="107000"/>
              </a:lnSpc>
              <a:spcBef>
                <a:spcPts val="400"/>
              </a:spcBef>
              <a:spcAft>
                <a:spcPts val="400"/>
              </a:spcAft>
              <a:defRPr/>
            </a:pP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Trần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Công</a:t>
            </a:r>
            <a:r>
              <a:rPr lang="en-US" sz="2200" dirty="0">
                <a:latin typeface="Calibri" panose="020F0502020204030204" pitchFamily="34" charset="0"/>
                <a:cs typeface="Calibri" panose="020F0502020204030204" pitchFamily="34" charset="0"/>
              </a:rPr>
              <a:t> Minh</a:t>
            </a:r>
          </a:p>
          <a:p>
            <a:pPr lvl="3" indent="11113">
              <a:lnSpc>
                <a:spcPct val="107000"/>
              </a:lnSpc>
              <a:spcBef>
                <a:spcPts val="400"/>
              </a:spcBef>
              <a:spcAft>
                <a:spcPts val="400"/>
              </a:spcAft>
              <a:defRPr/>
            </a:pP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Lê</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Hoàng</a:t>
            </a:r>
            <a:r>
              <a:rPr lang="en-US" sz="2200" dirty="0">
                <a:latin typeface="Calibri" panose="020F0502020204030204" pitchFamily="34" charset="0"/>
                <a:cs typeface="Calibri" panose="020F0502020204030204" pitchFamily="34" charset="0"/>
              </a:rPr>
              <a:t> Nam</a:t>
            </a:r>
          </a:p>
        </p:txBody>
      </p:sp>
      <p:grpSp>
        <p:nvGrpSpPr>
          <p:cNvPr id="418" name="Group 417">
            <a:extLst>
              <a:ext uri="{FF2B5EF4-FFF2-40B4-BE49-F238E27FC236}">
                <a16:creationId xmlns:a16="http://schemas.microsoft.com/office/drawing/2014/main" id="{773323BB-6F36-4FD3-ABCE-738811481F30}"/>
              </a:ext>
            </a:extLst>
          </p:cNvPr>
          <p:cNvGrpSpPr/>
          <p:nvPr/>
        </p:nvGrpSpPr>
        <p:grpSpPr>
          <a:xfrm>
            <a:off x="8116263" y="5574580"/>
            <a:ext cx="1182451" cy="612134"/>
            <a:chOff x="2633799" y="5558352"/>
            <a:chExt cx="1343686" cy="647780"/>
          </a:xfrm>
          <a:solidFill>
            <a:schemeClr val="accent6"/>
          </a:solidFill>
        </p:grpSpPr>
        <p:sp>
          <p:nvSpPr>
            <p:cNvPr id="414" name="Rectangle 129">
              <a:extLst>
                <a:ext uri="{FF2B5EF4-FFF2-40B4-BE49-F238E27FC236}">
                  <a16:creationId xmlns:a16="http://schemas.microsoft.com/office/drawing/2014/main" id="{CCBC2921-E964-45C4-9EEE-D97112D9B526}"/>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Rectangle 129">
              <a:extLst>
                <a:ext uri="{FF2B5EF4-FFF2-40B4-BE49-F238E27FC236}">
                  <a16:creationId xmlns:a16="http://schemas.microsoft.com/office/drawing/2014/main" id="{AE764D2A-25D3-43F6-B794-BB0FE51366AD}"/>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Rectangle 129">
              <a:extLst>
                <a:ext uri="{FF2B5EF4-FFF2-40B4-BE49-F238E27FC236}">
                  <a16:creationId xmlns:a16="http://schemas.microsoft.com/office/drawing/2014/main" id="{8AB809FB-3337-4539-91AA-3CD5E3948863}"/>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Rectangle 129">
              <a:extLst>
                <a:ext uri="{FF2B5EF4-FFF2-40B4-BE49-F238E27FC236}">
                  <a16:creationId xmlns:a16="http://schemas.microsoft.com/office/drawing/2014/main" id="{1C7BFB05-4F50-4434-AF2A-E3A03983ACE2}"/>
                </a:ext>
              </a:extLst>
            </p:cNvPr>
            <p:cNvSpPr>
              <a:spLocks noChangeArrowheads="1"/>
            </p:cNvSpPr>
            <p:nvPr/>
          </p:nvSpPr>
          <p:spPr bwMode="auto">
            <a:xfrm>
              <a:off x="3333216"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4" name="Group 493">
            <a:extLst>
              <a:ext uri="{FF2B5EF4-FFF2-40B4-BE49-F238E27FC236}">
                <a16:creationId xmlns:a16="http://schemas.microsoft.com/office/drawing/2014/main" id="{8861397A-F7C7-40F8-BAF2-9CDEEF0B34DF}"/>
              </a:ext>
            </a:extLst>
          </p:cNvPr>
          <p:cNvGrpSpPr/>
          <p:nvPr/>
        </p:nvGrpSpPr>
        <p:grpSpPr>
          <a:xfrm>
            <a:off x="-30456" y="6705945"/>
            <a:ext cx="12240040" cy="170806"/>
            <a:chOff x="-48040" y="6512575"/>
            <a:chExt cx="12240040" cy="364176"/>
          </a:xfrm>
        </p:grpSpPr>
        <p:sp>
          <p:nvSpPr>
            <p:cNvPr id="419" name="Rectangle 418">
              <a:extLst>
                <a:ext uri="{FF2B5EF4-FFF2-40B4-BE49-F238E27FC236}">
                  <a16:creationId xmlns:a16="http://schemas.microsoft.com/office/drawing/2014/main" id="{892DED0D-52A6-42B8-8553-62DC089010FE}"/>
                </a:ext>
              </a:extLst>
            </p:cNvPr>
            <p:cNvSpPr/>
            <p:nvPr/>
          </p:nvSpPr>
          <p:spPr>
            <a:xfrm>
              <a:off x="-17584" y="6512575"/>
              <a:ext cx="12192000" cy="364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Freeform: Shape 492">
              <a:extLst>
                <a:ext uri="{FF2B5EF4-FFF2-40B4-BE49-F238E27FC236}">
                  <a16:creationId xmlns:a16="http://schemas.microsoft.com/office/drawing/2014/main" id="{4AAD6B18-FAC3-4DD2-AE4D-3BE6FE0C3F9B}"/>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3" name="Group 512">
            <a:extLst>
              <a:ext uri="{FF2B5EF4-FFF2-40B4-BE49-F238E27FC236}">
                <a16:creationId xmlns:a16="http://schemas.microsoft.com/office/drawing/2014/main" id="{078CFBA2-D054-42BD-A235-DAE54DF7D12B}"/>
              </a:ext>
            </a:extLst>
          </p:cNvPr>
          <p:cNvGrpSpPr/>
          <p:nvPr/>
        </p:nvGrpSpPr>
        <p:grpSpPr>
          <a:xfrm flipH="1">
            <a:off x="6869813" y="5574580"/>
            <a:ext cx="1191237" cy="612134"/>
            <a:chOff x="2633799" y="5558352"/>
            <a:chExt cx="1341414" cy="647780"/>
          </a:xfrm>
          <a:solidFill>
            <a:schemeClr val="accent6"/>
          </a:solidFill>
        </p:grpSpPr>
        <p:sp>
          <p:nvSpPr>
            <p:cNvPr id="514" name="Rectangle 129">
              <a:extLst>
                <a:ext uri="{FF2B5EF4-FFF2-40B4-BE49-F238E27FC236}">
                  <a16:creationId xmlns:a16="http://schemas.microsoft.com/office/drawing/2014/main" id="{14CAA18C-CB4E-41FE-A967-1BB14449CFA0}"/>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Rectangle 129">
              <a:extLst>
                <a:ext uri="{FF2B5EF4-FFF2-40B4-BE49-F238E27FC236}">
                  <a16:creationId xmlns:a16="http://schemas.microsoft.com/office/drawing/2014/main" id="{7243B1AC-AF3D-430D-B7A5-0DC2CB9F038E}"/>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Rectangle 129">
              <a:extLst>
                <a:ext uri="{FF2B5EF4-FFF2-40B4-BE49-F238E27FC236}">
                  <a16:creationId xmlns:a16="http://schemas.microsoft.com/office/drawing/2014/main" id="{B5016880-637B-42B1-B816-BC7C71BB1E34}"/>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3" name="文本框 13"/>
          <p:cNvSpPr txBox="1"/>
          <p:nvPr/>
        </p:nvSpPr>
        <p:spPr>
          <a:xfrm>
            <a:off x="902456" y="3824547"/>
            <a:ext cx="4999504" cy="430887"/>
          </a:xfrm>
          <a:prstGeom prst="rect">
            <a:avLst/>
          </a:prstGeom>
          <a:noFill/>
        </p:spPr>
        <p:txBody>
          <a:bodyPr wrap="square" rtlCol="0">
            <a:spAutoFit/>
            <a:scene3d>
              <a:camera prst="orthographicFront"/>
              <a:lightRig rig="threePt" dir="t"/>
            </a:scene3d>
            <a:sp3d contourW="12700"/>
          </a:bodyPr>
          <a:lstStyle/>
          <a:p>
            <a:pPr lvl="0">
              <a:defRPr/>
            </a:pPr>
            <a:r>
              <a:rPr lang="en-US" altLang="zh-CN" sz="2200" b="1" dirty="0">
                <a:latin typeface="Calibri" panose="020F0502020204030204" pitchFamily="34" charset="0"/>
                <a:cs typeface="Calibri" panose="020F0502020204030204" pitchFamily="34" charset="0"/>
              </a:rPr>
              <a:t>SUPERVISOR</a:t>
            </a:r>
            <a:r>
              <a:rPr lang="zh-CN" altLang="en-US" sz="2200" dirty="0">
                <a:latin typeface="Calibri" panose="020F0502020204030204" pitchFamily="34" charset="0"/>
                <a:cs typeface="Calibri" panose="020F0502020204030204" pitchFamily="34" charset="0"/>
              </a:rPr>
              <a:t>：</a:t>
            </a:r>
            <a:r>
              <a:rPr lang="en-US" sz="2200" dirty="0" err="1">
                <a:latin typeface="Calibri" panose="020F0502020204030204" pitchFamily="34" charset="0"/>
                <a:cs typeface="Calibri" panose="020F0502020204030204" pitchFamily="34" charset="0"/>
              </a:rPr>
              <a:t>Nguyễn</a:t>
            </a:r>
            <a:r>
              <a:rPr lang="en-US" sz="2200" dirty="0">
                <a:latin typeface="Calibri" panose="020F0502020204030204" pitchFamily="34" charset="0"/>
                <a:cs typeface="Calibri" panose="020F0502020204030204" pitchFamily="34" charset="0"/>
              </a:rPr>
              <a:t> Phan </a:t>
            </a:r>
            <a:r>
              <a:rPr lang="en-US" sz="2200" dirty="0" err="1">
                <a:latin typeface="Calibri" panose="020F0502020204030204" pitchFamily="34" charset="0"/>
                <a:cs typeface="Calibri" panose="020F0502020204030204" pitchFamily="34" charset="0"/>
              </a:rPr>
              <a:t>Quang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Nhật</a:t>
            </a:r>
            <a:r>
              <a:rPr lang="en-US" sz="2200" dirty="0">
                <a:latin typeface="Calibri" panose="020F0502020204030204" pitchFamily="34" charset="0"/>
                <a:cs typeface="Calibri" panose="020F0502020204030204" pitchFamily="34" charset="0"/>
              </a:rPr>
              <a:t> </a:t>
            </a:r>
            <a:endParaRPr lang="en-US" altLang="zh-CN" sz="2200" dirty="0">
              <a:latin typeface="Calibri" panose="020F0502020204030204" pitchFamily="34" charset="0"/>
              <a:cs typeface="Calibri" panose="020F0502020204030204" pitchFamily="34" charset="0"/>
            </a:endParaRPr>
          </a:p>
        </p:txBody>
      </p:sp>
      <p:sp>
        <p:nvSpPr>
          <p:cNvPr id="195" name="文本框 8"/>
          <p:cNvSpPr txBox="1"/>
          <p:nvPr/>
        </p:nvSpPr>
        <p:spPr>
          <a:xfrm>
            <a:off x="1620006" y="1556393"/>
            <a:ext cx="9364102" cy="1077218"/>
          </a:xfrm>
          <a:prstGeom prst="rect">
            <a:avLst/>
          </a:prstGeom>
          <a:noFill/>
        </p:spPr>
        <p:txBody>
          <a:bodyPr wrap="none" rtlCol="0">
            <a:spAutoFit/>
          </a:bodyPr>
          <a:lstStyle/>
          <a:p>
            <a:pPr defTabSz="914400">
              <a:defRPr/>
            </a:pPr>
            <a:r>
              <a:rPr lang="en-US" sz="3200" dirty="0">
                <a:ln w="0"/>
                <a:latin typeface="Calibri" panose="020F0502020204030204" pitchFamily="34" charset="0"/>
                <a:cs typeface="Calibri" panose="020F0502020204030204" pitchFamily="34" charset="0"/>
              </a:rPr>
              <a:t>Application to share equipment and machines</a:t>
            </a:r>
          </a:p>
          <a:p>
            <a:pPr defTabSz="914400">
              <a:defRPr/>
            </a:pPr>
            <a:r>
              <a:rPr lang="en-US" sz="3200" dirty="0">
                <a:ln w="0"/>
                <a:latin typeface="Calibri" panose="020F0502020204030204" pitchFamily="34" charset="0"/>
                <a:cs typeface="Calibri" panose="020F0502020204030204" pitchFamily="34" charset="0"/>
              </a:rPr>
              <a:t>between construction sites (houses, bridges and roads)</a:t>
            </a:r>
            <a:endParaRPr lang="en-US" sz="4800" dirty="0">
              <a:ln w="0"/>
              <a:solidFill>
                <a:schemeClr val="accent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902456" y="818652"/>
            <a:ext cx="1435100" cy="2552700"/>
          </a:xfrm>
          <a:prstGeom prst="rect">
            <a:avLst/>
          </a:prstGeom>
        </p:spPr>
      </p:pic>
      <p:sp>
        <p:nvSpPr>
          <p:cNvPr id="176" name="文本框 8">
            <a:extLst>
              <a:ext uri="{FF2B5EF4-FFF2-40B4-BE49-F238E27FC236}">
                <a16:creationId xmlns:a16="http://schemas.microsoft.com/office/drawing/2014/main" id="{639F7E89-AD3A-E645-930A-C5D4ED201113}"/>
              </a:ext>
            </a:extLst>
          </p:cNvPr>
          <p:cNvSpPr txBox="1"/>
          <p:nvPr/>
        </p:nvSpPr>
        <p:spPr>
          <a:xfrm>
            <a:off x="2662558" y="2744120"/>
            <a:ext cx="3998274" cy="461665"/>
          </a:xfrm>
          <a:prstGeom prst="rect">
            <a:avLst/>
          </a:prstGeom>
          <a:noFill/>
        </p:spPr>
        <p:txBody>
          <a:bodyPr wrap="none" rtlCol="0">
            <a:spAutoFit/>
          </a:bodyPr>
          <a:lstStyle/>
          <a:p>
            <a:pPr defTabSz="914400">
              <a:defRPr/>
            </a:pPr>
            <a:r>
              <a:rPr lang="en-US" sz="2400" dirty="0">
                <a:ln w="0"/>
                <a:latin typeface="Calibri" panose="020F0502020204030204" pitchFamily="34" charset="0"/>
                <a:cs typeface="Calibri" panose="020F0502020204030204" pitchFamily="34" charset="0"/>
              </a:rPr>
              <a:t>Construction Contractor Portal</a:t>
            </a:r>
          </a:p>
        </p:txBody>
      </p:sp>
      <p:sp>
        <p:nvSpPr>
          <p:cNvPr id="2" name="Slide Number Placeholder 1"/>
          <p:cNvSpPr>
            <a:spLocks noGrp="1"/>
          </p:cNvSpPr>
          <p:nvPr>
            <p:ph type="sldNum" sz="quarter" idx="12"/>
          </p:nvPr>
        </p:nvSpPr>
        <p:spPr/>
        <p:txBody>
          <a:bodyPr/>
          <a:lstStyle/>
          <a:p>
            <a:fld id="{C2F1393C-0DFC-B24B-A1A9-162DFBD5FF8A}" type="slidenum">
              <a:rPr lang="en-US" smtClean="0"/>
              <a:pPr/>
              <a:t>1</a:t>
            </a:fld>
            <a:endParaRPr lang="en-US"/>
          </a:p>
        </p:txBody>
      </p:sp>
    </p:spTree>
    <p:extLst>
      <p:ext uri="{BB962C8B-B14F-4D97-AF65-F5344CB8AC3E}">
        <p14:creationId xmlns:p14="http://schemas.microsoft.com/office/powerpoint/2010/main" val="4033384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reeform: Shape 205">
            <a:extLst>
              <a:ext uri="{FF2B5EF4-FFF2-40B4-BE49-F238E27FC236}">
                <a16:creationId xmlns:a16="http://schemas.microsoft.com/office/drawing/2014/main" id="{E3A3C1D4-085F-493B-8B9B-045C18CCA9D0}"/>
              </a:ext>
            </a:extLst>
          </p:cNvPr>
          <p:cNvSpPr/>
          <p:nvPr/>
        </p:nvSpPr>
        <p:spPr>
          <a:xfrm>
            <a:off x="15280" y="21474"/>
            <a:ext cx="12208784"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7">
            <a:extLst>
              <a:ext uri="{FF2B5EF4-FFF2-40B4-BE49-F238E27FC236}">
                <a16:creationId xmlns:a16="http://schemas.microsoft.com/office/drawing/2014/main" id="{355CF482-A6D2-4AD6-9F21-67FAE27C27ED}"/>
              </a:ext>
            </a:extLst>
          </p:cNvPr>
          <p:cNvGrpSpPr/>
          <p:nvPr/>
        </p:nvGrpSpPr>
        <p:grpSpPr>
          <a:xfrm>
            <a:off x="4264086" y="1150648"/>
            <a:ext cx="3630410" cy="3708549"/>
            <a:chOff x="4264086" y="1535656"/>
            <a:chExt cx="3630410" cy="3708549"/>
          </a:xfrm>
        </p:grpSpPr>
        <p:sp>
          <p:nvSpPr>
            <p:cNvPr id="7" name="Rectangle: Rounded Corners 6">
              <a:extLst>
                <a:ext uri="{FF2B5EF4-FFF2-40B4-BE49-F238E27FC236}">
                  <a16:creationId xmlns:a16="http://schemas.microsoft.com/office/drawing/2014/main" id="{F3A343BE-BD25-45DB-A902-6D1AF3081D10}"/>
                </a:ext>
              </a:extLst>
            </p:cNvPr>
            <p:cNvSpPr/>
            <p:nvPr/>
          </p:nvSpPr>
          <p:spPr>
            <a:xfrm rot="18900000">
              <a:off x="4264086" y="1613795"/>
              <a:ext cx="3630410" cy="3630410"/>
            </a:xfrm>
            <a:prstGeom prst="roundRect">
              <a:avLst>
                <a:gd name="adj" fmla="val 586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9EA34AFF-4789-4BF2-B06D-74F15255E311}"/>
                </a:ext>
              </a:extLst>
            </p:cNvPr>
            <p:cNvSpPr/>
            <p:nvPr/>
          </p:nvSpPr>
          <p:spPr>
            <a:xfrm rot="18900000">
              <a:off x="4264086" y="1535656"/>
              <a:ext cx="3630410" cy="3630410"/>
            </a:xfrm>
            <a:prstGeom prst="roundRect">
              <a:avLst>
                <a:gd name="adj" fmla="val 58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3697314" y="1370429"/>
            <a:ext cx="4844716" cy="1015663"/>
          </a:xfrm>
          <a:prstGeom prst="rect">
            <a:avLst/>
          </a:prstGeom>
          <a:noFill/>
        </p:spPr>
        <p:txBody>
          <a:bodyPr wrap="square" rtlCol="0" anchor="ctr">
            <a:spAutoFit/>
          </a:bodyPr>
          <a:lstStyle/>
          <a:p>
            <a:pPr algn="ctr"/>
            <a:r>
              <a:rPr lang="en-US" altLang="zh-CN"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02</a:t>
            </a:r>
            <a:endParaRPr lang="zh-CN" altLang="en-US"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B3396ABD-F5E5-4CC2-8C4C-AF27AFF020E1}"/>
              </a:ext>
            </a:extLst>
          </p:cNvPr>
          <p:cNvGrpSpPr/>
          <p:nvPr/>
        </p:nvGrpSpPr>
        <p:grpSpPr>
          <a:xfrm>
            <a:off x="-16783" y="5756116"/>
            <a:ext cx="12208635" cy="987714"/>
            <a:chOff x="-16783" y="5884452"/>
            <a:chExt cx="12208635" cy="987714"/>
          </a:xfrm>
        </p:grpSpPr>
        <p:sp>
          <p:nvSpPr>
            <p:cNvPr id="24" name="Freeform: Shape 23">
              <a:extLst>
                <a:ext uri="{FF2B5EF4-FFF2-40B4-BE49-F238E27FC236}">
                  <a16:creationId xmlns:a16="http://schemas.microsoft.com/office/drawing/2014/main" id="{FE1DDDF7-62DD-49AF-9E24-4BAB23B64204}"/>
                </a:ext>
              </a:extLst>
            </p:cNvPr>
            <p:cNvSpPr>
              <a:spLocks/>
            </p:cNvSpPr>
            <p:nvPr/>
          </p:nvSpPr>
          <p:spPr bwMode="auto">
            <a:xfrm>
              <a:off x="-16783" y="5884452"/>
              <a:ext cx="6112783" cy="973548"/>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Shape 24">
              <a:extLst>
                <a:ext uri="{FF2B5EF4-FFF2-40B4-BE49-F238E27FC236}">
                  <a16:creationId xmlns:a16="http://schemas.microsoft.com/office/drawing/2014/main" id="{F659574A-FD5D-45B5-9E28-672B9381ECEF}"/>
                </a:ext>
              </a:extLst>
            </p:cNvPr>
            <p:cNvSpPr>
              <a:spLocks/>
            </p:cNvSpPr>
            <p:nvPr/>
          </p:nvSpPr>
          <p:spPr bwMode="auto">
            <a:xfrm>
              <a:off x="6079069" y="5898618"/>
              <a:ext cx="6112783" cy="973548"/>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6" name="Group 25">
            <a:extLst>
              <a:ext uri="{FF2B5EF4-FFF2-40B4-BE49-F238E27FC236}">
                <a16:creationId xmlns:a16="http://schemas.microsoft.com/office/drawing/2014/main" id="{BD62B17A-1725-49E8-9D1D-63830501112B}"/>
              </a:ext>
            </a:extLst>
          </p:cNvPr>
          <p:cNvGrpSpPr/>
          <p:nvPr/>
        </p:nvGrpSpPr>
        <p:grpSpPr>
          <a:xfrm>
            <a:off x="130076" y="4486734"/>
            <a:ext cx="2248626" cy="2225012"/>
            <a:chOff x="3175" y="1588"/>
            <a:chExt cx="4686300" cy="4637087"/>
          </a:xfrm>
          <a:solidFill>
            <a:schemeClr val="accent6"/>
          </a:solidFill>
        </p:grpSpPr>
        <p:sp>
          <p:nvSpPr>
            <p:cNvPr id="27" name="Rectangle 5">
              <a:extLst>
                <a:ext uri="{FF2B5EF4-FFF2-40B4-BE49-F238E27FC236}">
                  <a16:creationId xmlns:a16="http://schemas.microsoft.com/office/drawing/2014/main" id="{DE819105-5DB4-46DC-AC07-9DCB326E5292}"/>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6">
              <a:extLst>
                <a:ext uri="{FF2B5EF4-FFF2-40B4-BE49-F238E27FC236}">
                  <a16:creationId xmlns:a16="http://schemas.microsoft.com/office/drawing/2014/main" id="{36DE6030-FB06-4F93-9784-7B79CD9D6562}"/>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7">
              <a:extLst>
                <a:ext uri="{FF2B5EF4-FFF2-40B4-BE49-F238E27FC236}">
                  <a16:creationId xmlns:a16="http://schemas.microsoft.com/office/drawing/2014/main" id="{1176D955-10D7-4701-AAE0-C00F5ECC926B}"/>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418C6D0D-4DCF-44E2-8B94-E65CF4AC623E}"/>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a:extLst>
                <a:ext uri="{FF2B5EF4-FFF2-40B4-BE49-F238E27FC236}">
                  <a16:creationId xmlns:a16="http://schemas.microsoft.com/office/drawing/2014/main" id="{E0FDA524-43DC-4623-B0B1-ACAE7E07504C}"/>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
              <a:extLst>
                <a:ext uri="{FF2B5EF4-FFF2-40B4-BE49-F238E27FC236}">
                  <a16:creationId xmlns:a16="http://schemas.microsoft.com/office/drawing/2014/main" id="{62F22C32-B45F-4588-96DE-460D2CEA2C39}"/>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788FE555-3550-4100-805E-DDEBC7DD9C01}"/>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a:extLst>
                <a:ext uri="{FF2B5EF4-FFF2-40B4-BE49-F238E27FC236}">
                  <a16:creationId xmlns:a16="http://schemas.microsoft.com/office/drawing/2014/main" id="{5AFC136C-E42D-498A-AFDB-E1453B7803BD}"/>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3">
              <a:extLst>
                <a:ext uri="{FF2B5EF4-FFF2-40B4-BE49-F238E27FC236}">
                  <a16:creationId xmlns:a16="http://schemas.microsoft.com/office/drawing/2014/main" id="{0EE3899C-AD24-4488-91A4-00B8CC01412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a:extLst>
                <a:ext uri="{FF2B5EF4-FFF2-40B4-BE49-F238E27FC236}">
                  <a16:creationId xmlns:a16="http://schemas.microsoft.com/office/drawing/2014/main" id="{C94665C3-4769-43CC-A1A3-0F3BCC0F3B94}"/>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8D3DCA95-33B8-44E2-AEEE-5C19E3E47443}"/>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
              <a:extLst>
                <a:ext uri="{FF2B5EF4-FFF2-40B4-BE49-F238E27FC236}">
                  <a16:creationId xmlns:a16="http://schemas.microsoft.com/office/drawing/2014/main" id="{91886D56-EE96-4F53-9CD0-B0A50C56EE81}"/>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38E352DA-DF6A-4693-B10F-F87894A2D511}"/>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861D65DE-C61D-4510-8D5E-B209D4E217C7}"/>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9">
              <a:extLst>
                <a:ext uri="{FF2B5EF4-FFF2-40B4-BE49-F238E27FC236}">
                  <a16:creationId xmlns:a16="http://schemas.microsoft.com/office/drawing/2014/main" id="{60B4159A-905D-48AC-B807-B563304DB92B}"/>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0">
              <a:extLst>
                <a:ext uri="{FF2B5EF4-FFF2-40B4-BE49-F238E27FC236}">
                  <a16:creationId xmlns:a16="http://schemas.microsoft.com/office/drawing/2014/main" id="{A2F29FED-88D3-4C7D-A344-D892BC5E7F3E}"/>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1">
              <a:extLst>
                <a:ext uri="{FF2B5EF4-FFF2-40B4-BE49-F238E27FC236}">
                  <a16:creationId xmlns:a16="http://schemas.microsoft.com/office/drawing/2014/main" id="{A2F96EA2-99F5-4C10-A2D7-4AD146A60718}"/>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a:extLst>
                <a:ext uri="{FF2B5EF4-FFF2-40B4-BE49-F238E27FC236}">
                  <a16:creationId xmlns:a16="http://schemas.microsoft.com/office/drawing/2014/main" id="{1CDB6BEC-2086-4663-975D-06B72D1F1C00}"/>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
              <a:extLst>
                <a:ext uri="{FF2B5EF4-FFF2-40B4-BE49-F238E27FC236}">
                  <a16:creationId xmlns:a16="http://schemas.microsoft.com/office/drawing/2014/main" id="{CB9C93FB-FBF3-41C0-8B61-69D5A0473A6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4">
              <a:extLst>
                <a:ext uri="{FF2B5EF4-FFF2-40B4-BE49-F238E27FC236}">
                  <a16:creationId xmlns:a16="http://schemas.microsoft.com/office/drawing/2014/main" id="{95CD85C8-51E3-4D5E-8BC1-7CA4EAB8F453}"/>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a:extLst>
                <a:ext uri="{FF2B5EF4-FFF2-40B4-BE49-F238E27FC236}">
                  <a16:creationId xmlns:a16="http://schemas.microsoft.com/office/drawing/2014/main" id="{3BFA2418-58D9-463B-8641-192E25E854CD}"/>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
              <a:extLst>
                <a:ext uri="{FF2B5EF4-FFF2-40B4-BE49-F238E27FC236}">
                  <a16:creationId xmlns:a16="http://schemas.microsoft.com/office/drawing/2014/main" id="{5EE9D6E9-0BEE-4CEF-8EDB-EF1351A60D2B}"/>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7">
              <a:extLst>
                <a:ext uri="{FF2B5EF4-FFF2-40B4-BE49-F238E27FC236}">
                  <a16:creationId xmlns:a16="http://schemas.microsoft.com/office/drawing/2014/main" id="{8C37EBE1-B90E-4F17-A9F9-3BD4276C246E}"/>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
              <a:extLst>
                <a:ext uri="{FF2B5EF4-FFF2-40B4-BE49-F238E27FC236}">
                  <a16:creationId xmlns:a16="http://schemas.microsoft.com/office/drawing/2014/main" id="{90F50E58-71E9-43E2-9506-BAA380CDD52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9">
              <a:extLst>
                <a:ext uri="{FF2B5EF4-FFF2-40B4-BE49-F238E27FC236}">
                  <a16:creationId xmlns:a16="http://schemas.microsoft.com/office/drawing/2014/main" id="{4DBF3AEE-1012-43E8-9EBA-706E82A502E6}"/>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0">
              <a:extLst>
                <a:ext uri="{FF2B5EF4-FFF2-40B4-BE49-F238E27FC236}">
                  <a16:creationId xmlns:a16="http://schemas.microsoft.com/office/drawing/2014/main" id="{7BEAB592-643D-4949-9BF5-0A6405E663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1">
              <a:extLst>
                <a:ext uri="{FF2B5EF4-FFF2-40B4-BE49-F238E27FC236}">
                  <a16:creationId xmlns:a16="http://schemas.microsoft.com/office/drawing/2014/main" id="{2555EA84-A00C-4B50-A5DE-B218CCDF8A7C}"/>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2">
              <a:extLst>
                <a:ext uri="{FF2B5EF4-FFF2-40B4-BE49-F238E27FC236}">
                  <a16:creationId xmlns:a16="http://schemas.microsoft.com/office/drawing/2014/main" id="{6D28AE3B-F03F-408C-8836-47DB0EBE5A11}"/>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3">
              <a:extLst>
                <a:ext uri="{FF2B5EF4-FFF2-40B4-BE49-F238E27FC236}">
                  <a16:creationId xmlns:a16="http://schemas.microsoft.com/office/drawing/2014/main" id="{18772A9D-4ED2-46FF-B518-2243437CA0ED}"/>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4">
              <a:extLst>
                <a:ext uri="{FF2B5EF4-FFF2-40B4-BE49-F238E27FC236}">
                  <a16:creationId xmlns:a16="http://schemas.microsoft.com/office/drawing/2014/main" id="{FB7CA4FA-7DF7-48C5-9F36-FDED2E1E14A6}"/>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5">
              <a:extLst>
                <a:ext uri="{FF2B5EF4-FFF2-40B4-BE49-F238E27FC236}">
                  <a16:creationId xmlns:a16="http://schemas.microsoft.com/office/drawing/2014/main" id="{3F87037C-2303-442A-9EC1-D7D5A7F1D99E}"/>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6">
              <a:extLst>
                <a:ext uri="{FF2B5EF4-FFF2-40B4-BE49-F238E27FC236}">
                  <a16:creationId xmlns:a16="http://schemas.microsoft.com/office/drawing/2014/main" id="{86BA7F3E-E19C-4615-BBB1-1CF2CA59DAA0}"/>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0D48179-6FA6-4BE7-AAA0-0A623BECEA13}"/>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8">
              <a:extLst>
                <a:ext uri="{FF2B5EF4-FFF2-40B4-BE49-F238E27FC236}">
                  <a16:creationId xmlns:a16="http://schemas.microsoft.com/office/drawing/2014/main" id="{E31C3D43-36AA-4C42-A8F9-A3020C8A568A}"/>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9">
              <a:extLst>
                <a:ext uri="{FF2B5EF4-FFF2-40B4-BE49-F238E27FC236}">
                  <a16:creationId xmlns:a16="http://schemas.microsoft.com/office/drawing/2014/main" id="{974D4C08-85C7-4F3B-A8D8-F75E90B3E8C7}"/>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0">
              <a:extLst>
                <a:ext uri="{FF2B5EF4-FFF2-40B4-BE49-F238E27FC236}">
                  <a16:creationId xmlns:a16="http://schemas.microsoft.com/office/drawing/2014/main" id="{40572E18-1B63-40F3-B6E9-CB022046D68C}"/>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
              <a:extLst>
                <a:ext uri="{FF2B5EF4-FFF2-40B4-BE49-F238E27FC236}">
                  <a16:creationId xmlns:a16="http://schemas.microsoft.com/office/drawing/2014/main" id="{9CE2F97C-BCE4-4DA8-8524-BE509AF95D63}"/>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2">
              <a:extLst>
                <a:ext uri="{FF2B5EF4-FFF2-40B4-BE49-F238E27FC236}">
                  <a16:creationId xmlns:a16="http://schemas.microsoft.com/office/drawing/2014/main" id="{E1DA533C-6026-4AE3-A7FF-7E02ED4EC73A}"/>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a:extLst>
                <a:ext uri="{FF2B5EF4-FFF2-40B4-BE49-F238E27FC236}">
                  <a16:creationId xmlns:a16="http://schemas.microsoft.com/office/drawing/2014/main" id="{F680E4D9-A7EC-4ABB-826C-64FB355CC913}"/>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4">
              <a:extLst>
                <a:ext uri="{FF2B5EF4-FFF2-40B4-BE49-F238E27FC236}">
                  <a16:creationId xmlns:a16="http://schemas.microsoft.com/office/drawing/2014/main" id="{2AFEED65-484F-49D5-B1A8-A09B408FE2E6}"/>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a:extLst>
                <a:ext uri="{FF2B5EF4-FFF2-40B4-BE49-F238E27FC236}">
                  <a16:creationId xmlns:a16="http://schemas.microsoft.com/office/drawing/2014/main" id="{2B685833-FD6A-4301-B5D6-070B38008B2F}"/>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a:extLst>
                <a:ext uri="{FF2B5EF4-FFF2-40B4-BE49-F238E27FC236}">
                  <a16:creationId xmlns:a16="http://schemas.microsoft.com/office/drawing/2014/main" id="{582CF88B-AD1D-4CF8-9E08-6C2CD8042038}"/>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7">
              <a:extLst>
                <a:ext uri="{FF2B5EF4-FFF2-40B4-BE49-F238E27FC236}">
                  <a16:creationId xmlns:a16="http://schemas.microsoft.com/office/drawing/2014/main" id="{9E2B3AA2-E901-4120-9834-5C1CA543BBEE}"/>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a:extLst>
                <a:ext uri="{FF2B5EF4-FFF2-40B4-BE49-F238E27FC236}">
                  <a16:creationId xmlns:a16="http://schemas.microsoft.com/office/drawing/2014/main" id="{77DB11D9-FA72-410B-A0B0-C16557E54DED}"/>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9">
              <a:extLst>
                <a:ext uri="{FF2B5EF4-FFF2-40B4-BE49-F238E27FC236}">
                  <a16:creationId xmlns:a16="http://schemas.microsoft.com/office/drawing/2014/main" id="{E8DCFB37-9013-4254-ABD1-E673DD447A63}"/>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0">
              <a:extLst>
                <a:ext uri="{FF2B5EF4-FFF2-40B4-BE49-F238E27FC236}">
                  <a16:creationId xmlns:a16="http://schemas.microsoft.com/office/drawing/2014/main" id="{832C7B59-365A-4334-8908-6E5A1725E086}"/>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1">
              <a:extLst>
                <a:ext uri="{FF2B5EF4-FFF2-40B4-BE49-F238E27FC236}">
                  <a16:creationId xmlns:a16="http://schemas.microsoft.com/office/drawing/2014/main" id="{06FF40E4-1030-4CF1-9429-B44117C2E113}"/>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52">
              <a:extLst>
                <a:ext uri="{FF2B5EF4-FFF2-40B4-BE49-F238E27FC236}">
                  <a16:creationId xmlns:a16="http://schemas.microsoft.com/office/drawing/2014/main" id="{5D48EA84-5312-4969-9CD8-9FCD8E5223AA}"/>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3">
              <a:extLst>
                <a:ext uri="{FF2B5EF4-FFF2-40B4-BE49-F238E27FC236}">
                  <a16:creationId xmlns:a16="http://schemas.microsoft.com/office/drawing/2014/main" id="{D11978F5-DE12-4F3C-83A4-F8A103B3FE89}"/>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06137450-B58F-4522-BAC7-E98510519E1B}"/>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55">
              <a:extLst>
                <a:ext uri="{FF2B5EF4-FFF2-40B4-BE49-F238E27FC236}">
                  <a16:creationId xmlns:a16="http://schemas.microsoft.com/office/drawing/2014/main" id="{8B463AC3-9445-47D9-BF8B-C05EC146E200}"/>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a:extLst>
                <a:ext uri="{FF2B5EF4-FFF2-40B4-BE49-F238E27FC236}">
                  <a16:creationId xmlns:a16="http://schemas.microsoft.com/office/drawing/2014/main" id="{EAC56BBF-890E-4F2C-B54D-6A9BFBAF30D0}"/>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a:extLst>
                <a:ext uri="{FF2B5EF4-FFF2-40B4-BE49-F238E27FC236}">
                  <a16:creationId xmlns:a16="http://schemas.microsoft.com/office/drawing/2014/main" id="{66143911-43DE-4ACA-B9D8-266F62F9D8D4}"/>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58">
              <a:extLst>
                <a:ext uri="{FF2B5EF4-FFF2-40B4-BE49-F238E27FC236}">
                  <a16:creationId xmlns:a16="http://schemas.microsoft.com/office/drawing/2014/main" id="{F10A7B96-1CB9-4E74-BEFA-97D6F261E2D7}"/>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59">
              <a:extLst>
                <a:ext uri="{FF2B5EF4-FFF2-40B4-BE49-F238E27FC236}">
                  <a16:creationId xmlns:a16="http://schemas.microsoft.com/office/drawing/2014/main" id="{83E0445C-8F2F-4027-8FC2-8D4BC792F0D6}"/>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60">
              <a:extLst>
                <a:ext uri="{FF2B5EF4-FFF2-40B4-BE49-F238E27FC236}">
                  <a16:creationId xmlns:a16="http://schemas.microsoft.com/office/drawing/2014/main" id="{EBDA6985-5DFF-491C-B20A-30949167D2DD}"/>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a:extLst>
                <a:ext uri="{FF2B5EF4-FFF2-40B4-BE49-F238E27FC236}">
                  <a16:creationId xmlns:a16="http://schemas.microsoft.com/office/drawing/2014/main" id="{6BE22C1C-E80D-44A2-A674-AD2AAE298950}"/>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2">
              <a:extLst>
                <a:ext uri="{FF2B5EF4-FFF2-40B4-BE49-F238E27FC236}">
                  <a16:creationId xmlns:a16="http://schemas.microsoft.com/office/drawing/2014/main" id="{2AB0E527-1719-48F6-8069-7D730AC89944}"/>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63">
              <a:extLst>
                <a:ext uri="{FF2B5EF4-FFF2-40B4-BE49-F238E27FC236}">
                  <a16:creationId xmlns:a16="http://schemas.microsoft.com/office/drawing/2014/main" id="{025B8DA8-08A0-45FF-8994-554441F8BBEA}"/>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a:extLst>
                <a:ext uri="{FF2B5EF4-FFF2-40B4-BE49-F238E27FC236}">
                  <a16:creationId xmlns:a16="http://schemas.microsoft.com/office/drawing/2014/main" id="{C614A04A-6BF5-44BC-AA3D-D103994F3079}"/>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a:extLst>
                <a:ext uri="{FF2B5EF4-FFF2-40B4-BE49-F238E27FC236}">
                  <a16:creationId xmlns:a16="http://schemas.microsoft.com/office/drawing/2014/main" id="{473CB7AA-2239-4F3C-92D1-EEA661827597}"/>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a:extLst>
                <a:ext uri="{FF2B5EF4-FFF2-40B4-BE49-F238E27FC236}">
                  <a16:creationId xmlns:a16="http://schemas.microsoft.com/office/drawing/2014/main" id="{326689CF-C9F2-4A33-8928-D782C4BF9426}"/>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7">
              <a:extLst>
                <a:ext uri="{FF2B5EF4-FFF2-40B4-BE49-F238E27FC236}">
                  <a16:creationId xmlns:a16="http://schemas.microsoft.com/office/drawing/2014/main" id="{D67486E1-5A31-446D-8510-8F9A957894CE}"/>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a:extLst>
                <a:ext uri="{FF2B5EF4-FFF2-40B4-BE49-F238E27FC236}">
                  <a16:creationId xmlns:a16="http://schemas.microsoft.com/office/drawing/2014/main" id="{591A3D3B-DCD3-4BBA-8AFA-D6319CDCE3E9}"/>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a:extLst>
                <a:ext uri="{FF2B5EF4-FFF2-40B4-BE49-F238E27FC236}">
                  <a16:creationId xmlns:a16="http://schemas.microsoft.com/office/drawing/2014/main" id="{B16FE9EB-FA11-4DE8-8051-1F672E7FB64C}"/>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0">
              <a:extLst>
                <a:ext uri="{FF2B5EF4-FFF2-40B4-BE49-F238E27FC236}">
                  <a16:creationId xmlns:a16="http://schemas.microsoft.com/office/drawing/2014/main" id="{D8A69B76-0966-498E-A6B9-133791937588}"/>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a:extLst>
                <a:ext uri="{FF2B5EF4-FFF2-40B4-BE49-F238E27FC236}">
                  <a16:creationId xmlns:a16="http://schemas.microsoft.com/office/drawing/2014/main" id="{1BB2744C-1408-49B5-86B7-C127937FD8FC}"/>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a:extLst>
                <a:ext uri="{FF2B5EF4-FFF2-40B4-BE49-F238E27FC236}">
                  <a16:creationId xmlns:a16="http://schemas.microsoft.com/office/drawing/2014/main" id="{A81B684F-8D94-4A4B-AC88-6DB5D5C39FF1}"/>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a:extLst>
                <a:ext uri="{FF2B5EF4-FFF2-40B4-BE49-F238E27FC236}">
                  <a16:creationId xmlns:a16="http://schemas.microsoft.com/office/drawing/2014/main" id="{F4D0A8A3-8EAF-44EF-A4D1-5BDB9AB4902F}"/>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a:extLst>
                <a:ext uri="{FF2B5EF4-FFF2-40B4-BE49-F238E27FC236}">
                  <a16:creationId xmlns:a16="http://schemas.microsoft.com/office/drawing/2014/main" id="{1004FD0D-956B-44AA-8137-745DACDD16F5}"/>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5">
              <a:extLst>
                <a:ext uri="{FF2B5EF4-FFF2-40B4-BE49-F238E27FC236}">
                  <a16:creationId xmlns:a16="http://schemas.microsoft.com/office/drawing/2014/main" id="{9797B368-1130-489F-ADE8-18717817298A}"/>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6">
              <a:extLst>
                <a:ext uri="{FF2B5EF4-FFF2-40B4-BE49-F238E27FC236}">
                  <a16:creationId xmlns:a16="http://schemas.microsoft.com/office/drawing/2014/main" id="{86E80B01-335E-419F-83D7-63973D0B2272}"/>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7">
              <a:extLst>
                <a:ext uri="{FF2B5EF4-FFF2-40B4-BE49-F238E27FC236}">
                  <a16:creationId xmlns:a16="http://schemas.microsoft.com/office/drawing/2014/main" id="{8A36AB3D-F4F4-41FA-86AC-7582D7731DBC}"/>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8">
              <a:extLst>
                <a:ext uri="{FF2B5EF4-FFF2-40B4-BE49-F238E27FC236}">
                  <a16:creationId xmlns:a16="http://schemas.microsoft.com/office/drawing/2014/main" id="{D0B91DA6-62CD-4B74-BEAD-350F00A98A24}"/>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9">
              <a:extLst>
                <a:ext uri="{FF2B5EF4-FFF2-40B4-BE49-F238E27FC236}">
                  <a16:creationId xmlns:a16="http://schemas.microsoft.com/office/drawing/2014/main" id="{F2963009-EFDA-46D5-97E1-CED1BDED0A2D}"/>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80">
              <a:extLst>
                <a:ext uri="{FF2B5EF4-FFF2-40B4-BE49-F238E27FC236}">
                  <a16:creationId xmlns:a16="http://schemas.microsoft.com/office/drawing/2014/main" id="{B7D31B82-341D-42B0-B652-B356C0DCDCC9}"/>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
              <a:extLst>
                <a:ext uri="{FF2B5EF4-FFF2-40B4-BE49-F238E27FC236}">
                  <a16:creationId xmlns:a16="http://schemas.microsoft.com/office/drawing/2014/main" id="{C51B6370-9A36-4609-A870-D846C694B170}"/>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a:extLst>
                <a:ext uri="{FF2B5EF4-FFF2-40B4-BE49-F238E27FC236}">
                  <a16:creationId xmlns:a16="http://schemas.microsoft.com/office/drawing/2014/main" id="{2FEA0319-90E8-4FF0-8B66-F4745ED3576D}"/>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3">
              <a:extLst>
                <a:ext uri="{FF2B5EF4-FFF2-40B4-BE49-F238E27FC236}">
                  <a16:creationId xmlns:a16="http://schemas.microsoft.com/office/drawing/2014/main" id="{29AA625D-F1C2-4BA7-9A85-815E507F78EF}"/>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4">
              <a:extLst>
                <a:ext uri="{FF2B5EF4-FFF2-40B4-BE49-F238E27FC236}">
                  <a16:creationId xmlns:a16="http://schemas.microsoft.com/office/drawing/2014/main" id="{E7A83AF3-7714-40C4-9D71-F9650A97DAC5}"/>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a:extLst>
                <a:ext uri="{FF2B5EF4-FFF2-40B4-BE49-F238E27FC236}">
                  <a16:creationId xmlns:a16="http://schemas.microsoft.com/office/drawing/2014/main" id="{B914F548-3C6F-4A19-9494-0DD416812AEB}"/>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86">
              <a:extLst>
                <a:ext uri="{FF2B5EF4-FFF2-40B4-BE49-F238E27FC236}">
                  <a16:creationId xmlns:a16="http://schemas.microsoft.com/office/drawing/2014/main" id="{999599C1-C47D-4ECE-A21E-234B90C2E08F}"/>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7">
              <a:extLst>
                <a:ext uri="{FF2B5EF4-FFF2-40B4-BE49-F238E27FC236}">
                  <a16:creationId xmlns:a16="http://schemas.microsoft.com/office/drawing/2014/main" id="{9CCBBC56-3BE6-40FB-8761-A66D226FE4B9}"/>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8">
              <a:extLst>
                <a:ext uri="{FF2B5EF4-FFF2-40B4-BE49-F238E27FC236}">
                  <a16:creationId xmlns:a16="http://schemas.microsoft.com/office/drawing/2014/main" id="{8B481B5D-1E70-45C3-AEAC-A27A0E720CE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9">
              <a:extLst>
                <a:ext uri="{FF2B5EF4-FFF2-40B4-BE49-F238E27FC236}">
                  <a16:creationId xmlns:a16="http://schemas.microsoft.com/office/drawing/2014/main" id="{BA1D8568-40F5-416F-8677-897AFEE21375}"/>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0">
              <a:extLst>
                <a:ext uri="{FF2B5EF4-FFF2-40B4-BE49-F238E27FC236}">
                  <a16:creationId xmlns:a16="http://schemas.microsoft.com/office/drawing/2014/main" id="{6B553A95-8E71-40B6-86F2-BBB6CEDD8C57}"/>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
              <a:extLst>
                <a:ext uri="{FF2B5EF4-FFF2-40B4-BE49-F238E27FC236}">
                  <a16:creationId xmlns:a16="http://schemas.microsoft.com/office/drawing/2014/main" id="{D4ED0FD4-2791-431F-997B-3B45191C1D28}"/>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92">
              <a:extLst>
                <a:ext uri="{FF2B5EF4-FFF2-40B4-BE49-F238E27FC236}">
                  <a16:creationId xmlns:a16="http://schemas.microsoft.com/office/drawing/2014/main" id="{3665DE63-5009-48D7-9E2C-E927170D49EC}"/>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3">
              <a:extLst>
                <a:ext uri="{FF2B5EF4-FFF2-40B4-BE49-F238E27FC236}">
                  <a16:creationId xmlns:a16="http://schemas.microsoft.com/office/drawing/2014/main" id="{20F8CB5F-15A4-4101-ADD3-5516C7CFAACF}"/>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4">
              <a:extLst>
                <a:ext uri="{FF2B5EF4-FFF2-40B4-BE49-F238E27FC236}">
                  <a16:creationId xmlns:a16="http://schemas.microsoft.com/office/drawing/2014/main" id="{F195254C-B7F7-4F24-9DC9-B392E12DF94F}"/>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95">
              <a:extLst>
                <a:ext uri="{FF2B5EF4-FFF2-40B4-BE49-F238E27FC236}">
                  <a16:creationId xmlns:a16="http://schemas.microsoft.com/office/drawing/2014/main" id="{EA840885-7D19-4CAB-8ED7-22AFD3EF014A}"/>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6">
              <a:extLst>
                <a:ext uri="{FF2B5EF4-FFF2-40B4-BE49-F238E27FC236}">
                  <a16:creationId xmlns:a16="http://schemas.microsoft.com/office/drawing/2014/main" id="{1AC4AD05-693F-4C88-B485-79833C99770C}"/>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7">
              <a:extLst>
                <a:ext uri="{FF2B5EF4-FFF2-40B4-BE49-F238E27FC236}">
                  <a16:creationId xmlns:a16="http://schemas.microsoft.com/office/drawing/2014/main" id="{666541C1-D7C6-4D5F-AF16-6A839D76F5BB}"/>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8">
              <a:extLst>
                <a:ext uri="{FF2B5EF4-FFF2-40B4-BE49-F238E27FC236}">
                  <a16:creationId xmlns:a16="http://schemas.microsoft.com/office/drawing/2014/main" id="{3C7CEAEE-7472-4ED9-94BF-0598489AD591}"/>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9">
              <a:extLst>
                <a:ext uri="{FF2B5EF4-FFF2-40B4-BE49-F238E27FC236}">
                  <a16:creationId xmlns:a16="http://schemas.microsoft.com/office/drawing/2014/main" id="{EC6414C8-278E-4F46-AD6D-24C0962AA774}"/>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0">
              <a:extLst>
                <a:ext uri="{FF2B5EF4-FFF2-40B4-BE49-F238E27FC236}">
                  <a16:creationId xmlns:a16="http://schemas.microsoft.com/office/drawing/2014/main" id="{4135BE9C-72D5-4576-8890-AE504690A6FF}"/>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1">
              <a:extLst>
                <a:ext uri="{FF2B5EF4-FFF2-40B4-BE49-F238E27FC236}">
                  <a16:creationId xmlns:a16="http://schemas.microsoft.com/office/drawing/2014/main" id="{7DFFFF19-B354-48C6-9DBC-9789904555A0}"/>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02">
              <a:extLst>
                <a:ext uri="{FF2B5EF4-FFF2-40B4-BE49-F238E27FC236}">
                  <a16:creationId xmlns:a16="http://schemas.microsoft.com/office/drawing/2014/main" id="{9DA132F7-FC04-49FE-B13F-CABFE903991E}"/>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3">
              <a:extLst>
                <a:ext uri="{FF2B5EF4-FFF2-40B4-BE49-F238E27FC236}">
                  <a16:creationId xmlns:a16="http://schemas.microsoft.com/office/drawing/2014/main" id="{F707C6BE-0D06-4FFF-941B-8141E1FB0C16}"/>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04">
              <a:extLst>
                <a:ext uri="{FF2B5EF4-FFF2-40B4-BE49-F238E27FC236}">
                  <a16:creationId xmlns:a16="http://schemas.microsoft.com/office/drawing/2014/main" id="{66AD34D4-D5AF-44CE-828C-70C26CA1C4D7}"/>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05">
              <a:extLst>
                <a:ext uri="{FF2B5EF4-FFF2-40B4-BE49-F238E27FC236}">
                  <a16:creationId xmlns:a16="http://schemas.microsoft.com/office/drawing/2014/main" id="{6BE6EA7D-4D6A-40A9-914C-3C8B8947AEB1}"/>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06">
              <a:extLst>
                <a:ext uri="{FF2B5EF4-FFF2-40B4-BE49-F238E27FC236}">
                  <a16:creationId xmlns:a16="http://schemas.microsoft.com/office/drawing/2014/main" id="{DF0C5101-559D-40FA-960A-D72D4EB95992}"/>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07">
              <a:extLst>
                <a:ext uri="{FF2B5EF4-FFF2-40B4-BE49-F238E27FC236}">
                  <a16:creationId xmlns:a16="http://schemas.microsoft.com/office/drawing/2014/main" id="{F8E12AEC-DA90-401E-94A4-E0858BC0330F}"/>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08">
              <a:extLst>
                <a:ext uri="{FF2B5EF4-FFF2-40B4-BE49-F238E27FC236}">
                  <a16:creationId xmlns:a16="http://schemas.microsoft.com/office/drawing/2014/main" id="{9F873FB8-662E-40F6-8787-B42B0F67ED05}"/>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09">
              <a:extLst>
                <a:ext uri="{FF2B5EF4-FFF2-40B4-BE49-F238E27FC236}">
                  <a16:creationId xmlns:a16="http://schemas.microsoft.com/office/drawing/2014/main" id="{4E1F0F9F-9EBA-4F27-8CE9-9BD9A3FE2AD2}"/>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10">
              <a:extLst>
                <a:ext uri="{FF2B5EF4-FFF2-40B4-BE49-F238E27FC236}">
                  <a16:creationId xmlns:a16="http://schemas.microsoft.com/office/drawing/2014/main" id="{710444E4-A343-4CA2-AD27-64916BBAB019}"/>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1">
              <a:extLst>
                <a:ext uri="{FF2B5EF4-FFF2-40B4-BE49-F238E27FC236}">
                  <a16:creationId xmlns:a16="http://schemas.microsoft.com/office/drawing/2014/main" id="{8F7DBF22-F2C7-46CA-B179-8E91D54E1E45}"/>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2">
              <a:extLst>
                <a:ext uri="{FF2B5EF4-FFF2-40B4-BE49-F238E27FC236}">
                  <a16:creationId xmlns:a16="http://schemas.microsoft.com/office/drawing/2014/main" id="{209BCE25-38EE-48B7-822C-79B0EE0A556F}"/>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3">
              <a:extLst>
                <a:ext uri="{FF2B5EF4-FFF2-40B4-BE49-F238E27FC236}">
                  <a16:creationId xmlns:a16="http://schemas.microsoft.com/office/drawing/2014/main" id="{425F2677-F7F1-45B4-A795-5CBB310FBF17}"/>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14">
              <a:extLst>
                <a:ext uri="{FF2B5EF4-FFF2-40B4-BE49-F238E27FC236}">
                  <a16:creationId xmlns:a16="http://schemas.microsoft.com/office/drawing/2014/main" id="{6CE6152C-EB38-4D0B-93BD-B058186C4903}"/>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15">
              <a:extLst>
                <a:ext uri="{FF2B5EF4-FFF2-40B4-BE49-F238E27FC236}">
                  <a16:creationId xmlns:a16="http://schemas.microsoft.com/office/drawing/2014/main" id="{5E60347D-F0A9-4A58-A6CB-2361F02A2AAF}"/>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16">
              <a:extLst>
                <a:ext uri="{FF2B5EF4-FFF2-40B4-BE49-F238E27FC236}">
                  <a16:creationId xmlns:a16="http://schemas.microsoft.com/office/drawing/2014/main" id="{FCF93B89-6FA9-47AB-96B1-3AD268269E50}"/>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17">
              <a:extLst>
                <a:ext uri="{FF2B5EF4-FFF2-40B4-BE49-F238E27FC236}">
                  <a16:creationId xmlns:a16="http://schemas.microsoft.com/office/drawing/2014/main" id="{246BFEA0-B911-43EE-A56A-7C2AA169C3CD}"/>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8">
              <a:extLst>
                <a:ext uri="{FF2B5EF4-FFF2-40B4-BE49-F238E27FC236}">
                  <a16:creationId xmlns:a16="http://schemas.microsoft.com/office/drawing/2014/main" id="{94F5F43D-1DD4-4645-9351-EBC38108391B}"/>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9">
              <a:extLst>
                <a:ext uri="{FF2B5EF4-FFF2-40B4-BE49-F238E27FC236}">
                  <a16:creationId xmlns:a16="http://schemas.microsoft.com/office/drawing/2014/main" id="{C30FB6B9-A360-434A-9A35-37CA00C9252D}"/>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20">
              <a:extLst>
                <a:ext uri="{FF2B5EF4-FFF2-40B4-BE49-F238E27FC236}">
                  <a16:creationId xmlns:a16="http://schemas.microsoft.com/office/drawing/2014/main" id="{270692D5-6393-459F-ADB7-A1EF3638B7CC}"/>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1">
              <a:extLst>
                <a:ext uri="{FF2B5EF4-FFF2-40B4-BE49-F238E27FC236}">
                  <a16:creationId xmlns:a16="http://schemas.microsoft.com/office/drawing/2014/main" id="{3FAAB7DC-1D26-44D1-A706-A324450B1E9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22">
              <a:extLst>
                <a:ext uri="{FF2B5EF4-FFF2-40B4-BE49-F238E27FC236}">
                  <a16:creationId xmlns:a16="http://schemas.microsoft.com/office/drawing/2014/main" id="{9F904936-C691-463E-9C5E-16E122794199}"/>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23">
              <a:extLst>
                <a:ext uri="{FF2B5EF4-FFF2-40B4-BE49-F238E27FC236}">
                  <a16:creationId xmlns:a16="http://schemas.microsoft.com/office/drawing/2014/main" id="{CAE3A756-8B33-4EA7-A47F-E668268F4E8F}"/>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24">
              <a:extLst>
                <a:ext uri="{FF2B5EF4-FFF2-40B4-BE49-F238E27FC236}">
                  <a16:creationId xmlns:a16="http://schemas.microsoft.com/office/drawing/2014/main" id="{445B16B6-E8FB-4AAC-B908-419B0DF7B5A1}"/>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5">
              <a:extLst>
                <a:ext uri="{FF2B5EF4-FFF2-40B4-BE49-F238E27FC236}">
                  <a16:creationId xmlns:a16="http://schemas.microsoft.com/office/drawing/2014/main" id="{00447FA8-67FA-4C6F-92DF-7AF0E1C96B0C}"/>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151">
            <a:extLst>
              <a:ext uri="{FF2B5EF4-FFF2-40B4-BE49-F238E27FC236}">
                <a16:creationId xmlns:a16="http://schemas.microsoft.com/office/drawing/2014/main" id="{7B93D85D-4E62-4F21-90D9-61D4D18814A2}"/>
              </a:ext>
            </a:extLst>
          </p:cNvPr>
          <p:cNvGrpSpPr/>
          <p:nvPr/>
        </p:nvGrpSpPr>
        <p:grpSpPr>
          <a:xfrm>
            <a:off x="-54500" y="6688382"/>
            <a:ext cx="12301000" cy="170806"/>
            <a:chOff x="-48040" y="6512575"/>
            <a:chExt cx="12301000" cy="364176"/>
          </a:xfrm>
        </p:grpSpPr>
        <p:sp>
          <p:nvSpPr>
            <p:cNvPr id="153" name="Rectangle 152">
              <a:extLst>
                <a:ext uri="{FF2B5EF4-FFF2-40B4-BE49-F238E27FC236}">
                  <a16:creationId xmlns:a16="http://schemas.microsoft.com/office/drawing/2014/main" id="{7C563450-2758-4CB5-BD85-5D057A09B1E6}"/>
                </a:ext>
              </a:extLst>
            </p:cNvPr>
            <p:cNvSpPr/>
            <p:nvPr/>
          </p:nvSpPr>
          <p:spPr>
            <a:xfrm>
              <a:off x="0" y="6512575"/>
              <a:ext cx="12252960" cy="364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Shape 153">
              <a:extLst>
                <a:ext uri="{FF2B5EF4-FFF2-40B4-BE49-F238E27FC236}">
                  <a16:creationId xmlns:a16="http://schemas.microsoft.com/office/drawing/2014/main" id="{8D04B00D-95B6-4EC7-8EF8-1E40F8F8E45F}"/>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EC16ACC1-A22B-48FF-BACF-3270AAB952DB}"/>
              </a:ext>
            </a:extLst>
          </p:cNvPr>
          <p:cNvSpPr/>
          <p:nvPr/>
        </p:nvSpPr>
        <p:spPr>
          <a:xfrm>
            <a:off x="3834063" y="2837516"/>
            <a:ext cx="256673" cy="256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BDC972DC-D3E9-4C37-8D02-C8676844CE31}"/>
              </a:ext>
            </a:extLst>
          </p:cNvPr>
          <p:cNvSpPr/>
          <p:nvPr/>
        </p:nvSpPr>
        <p:spPr>
          <a:xfrm>
            <a:off x="8101266" y="2842056"/>
            <a:ext cx="256673" cy="256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19C0589-0803-4B21-946F-B53086A820B7}"/>
              </a:ext>
            </a:extLst>
          </p:cNvPr>
          <p:cNvGrpSpPr/>
          <p:nvPr/>
        </p:nvGrpSpPr>
        <p:grpSpPr>
          <a:xfrm>
            <a:off x="5769656" y="4440204"/>
            <a:ext cx="631143" cy="641293"/>
            <a:chOff x="9271661" y="927087"/>
            <a:chExt cx="1690381" cy="1717565"/>
          </a:xfrm>
          <a:solidFill>
            <a:schemeClr val="bg1"/>
          </a:solidFill>
        </p:grpSpPr>
        <p:sp>
          <p:nvSpPr>
            <p:cNvPr id="156" name="Freeform: Shape 155">
              <a:extLst>
                <a:ext uri="{FF2B5EF4-FFF2-40B4-BE49-F238E27FC236}">
                  <a16:creationId xmlns:a16="http://schemas.microsoft.com/office/drawing/2014/main" id="{9C94B01A-D249-4CD2-969F-EE234E61CB41}"/>
                </a:ext>
              </a:extLst>
            </p:cNvPr>
            <p:cNvSpPr/>
            <p:nvPr/>
          </p:nvSpPr>
          <p:spPr>
            <a:xfrm rot="2411044">
              <a:off x="9825722" y="927087"/>
              <a:ext cx="487932" cy="1717565"/>
            </a:xfrm>
            <a:custGeom>
              <a:avLst/>
              <a:gdLst>
                <a:gd name="connsiteX0" fmla="*/ 398295 w 480600"/>
                <a:gd name="connsiteY0" fmla="*/ 1046026 h 1345680"/>
                <a:gd name="connsiteX1" fmla="*/ 348313 w 480600"/>
                <a:gd name="connsiteY1" fmla="*/ 1015268 h 1345680"/>
                <a:gd name="connsiteX2" fmla="*/ 329088 w 480600"/>
                <a:gd name="connsiteY2" fmla="*/ 334738 h 1345680"/>
                <a:gd name="connsiteX3" fmla="*/ 379071 w 480600"/>
                <a:gd name="connsiteY3" fmla="*/ 303980 h 1345680"/>
                <a:gd name="connsiteX4" fmla="*/ 440588 w 480600"/>
                <a:gd name="connsiteY4" fmla="*/ 167489 h 1345680"/>
                <a:gd name="connsiteX5" fmla="*/ 430976 w 480600"/>
                <a:gd name="connsiteY5" fmla="*/ 109817 h 1345680"/>
                <a:gd name="connsiteX6" fmla="*/ 334856 w 480600"/>
                <a:gd name="connsiteY6" fmla="*/ 29076 h 1345680"/>
                <a:gd name="connsiteX7" fmla="*/ 309864 w 480600"/>
                <a:gd name="connsiteY7" fmla="*/ 54068 h 1345680"/>
                <a:gd name="connsiteX8" fmla="*/ 309864 w 480600"/>
                <a:gd name="connsiteY8" fmla="*/ 173256 h 1345680"/>
                <a:gd name="connsiteX9" fmla="*/ 271416 w 480600"/>
                <a:gd name="connsiteY9" fmla="*/ 211704 h 1345680"/>
                <a:gd name="connsiteX10" fmla="*/ 219512 w 480600"/>
                <a:gd name="connsiteY10" fmla="*/ 211704 h 1345680"/>
                <a:gd name="connsiteX11" fmla="*/ 181064 w 480600"/>
                <a:gd name="connsiteY11" fmla="*/ 173256 h 1345680"/>
                <a:gd name="connsiteX12" fmla="*/ 181064 w 480600"/>
                <a:gd name="connsiteY12" fmla="*/ 55990 h 1345680"/>
                <a:gd name="connsiteX13" fmla="*/ 156072 w 480600"/>
                <a:gd name="connsiteY13" fmla="*/ 30999 h 1345680"/>
                <a:gd name="connsiteX14" fmla="*/ 59952 w 480600"/>
                <a:gd name="connsiteY14" fmla="*/ 111740 h 1345680"/>
                <a:gd name="connsiteX15" fmla="*/ 50340 w 480600"/>
                <a:gd name="connsiteY15" fmla="*/ 169412 h 1345680"/>
                <a:gd name="connsiteX16" fmla="*/ 111857 w 480600"/>
                <a:gd name="connsiteY16" fmla="*/ 305902 h 1345680"/>
                <a:gd name="connsiteX17" fmla="*/ 161840 w 480600"/>
                <a:gd name="connsiteY17" fmla="*/ 336660 h 1345680"/>
                <a:gd name="connsiteX18" fmla="*/ 142616 w 480600"/>
                <a:gd name="connsiteY18" fmla="*/ 1017190 h 1345680"/>
                <a:gd name="connsiteX19" fmla="*/ 92633 w 480600"/>
                <a:gd name="connsiteY19" fmla="*/ 1047949 h 1345680"/>
                <a:gd name="connsiteX20" fmla="*/ 31116 w 480600"/>
                <a:gd name="connsiteY20" fmla="*/ 1184439 h 1345680"/>
                <a:gd name="connsiteX21" fmla="*/ 40728 w 480600"/>
                <a:gd name="connsiteY21" fmla="*/ 1242111 h 1345680"/>
                <a:gd name="connsiteX22" fmla="*/ 136848 w 480600"/>
                <a:gd name="connsiteY22" fmla="*/ 1322852 h 1345680"/>
                <a:gd name="connsiteX23" fmla="*/ 161840 w 480600"/>
                <a:gd name="connsiteY23" fmla="*/ 1297861 h 1345680"/>
                <a:gd name="connsiteX24" fmla="*/ 161840 w 480600"/>
                <a:gd name="connsiteY24" fmla="*/ 1178672 h 1345680"/>
                <a:gd name="connsiteX25" fmla="*/ 200288 w 480600"/>
                <a:gd name="connsiteY25" fmla="*/ 1140224 h 1345680"/>
                <a:gd name="connsiteX26" fmla="*/ 290640 w 480600"/>
                <a:gd name="connsiteY26" fmla="*/ 1140224 h 1345680"/>
                <a:gd name="connsiteX27" fmla="*/ 329088 w 480600"/>
                <a:gd name="connsiteY27" fmla="*/ 1178672 h 1345680"/>
                <a:gd name="connsiteX28" fmla="*/ 329088 w 480600"/>
                <a:gd name="connsiteY28" fmla="*/ 1297861 h 1345680"/>
                <a:gd name="connsiteX29" fmla="*/ 354080 w 480600"/>
                <a:gd name="connsiteY29" fmla="*/ 1322852 h 1345680"/>
                <a:gd name="connsiteX30" fmla="*/ 450200 w 480600"/>
                <a:gd name="connsiteY30" fmla="*/ 1242111 h 1345680"/>
                <a:gd name="connsiteX31" fmla="*/ 459812 w 480600"/>
                <a:gd name="connsiteY31" fmla="*/ 1184439 h 1345680"/>
                <a:gd name="connsiteX32" fmla="*/ 398295 w 480600"/>
                <a:gd name="connsiteY32" fmla="*/ 1046026 h 13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00" h="134568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grpFill/>
            <a:ln w="19209"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843E5C4-49C1-449B-B6A0-27CA193314F2}"/>
                </a:ext>
              </a:extLst>
            </p:cNvPr>
            <p:cNvSpPr/>
            <p:nvPr/>
          </p:nvSpPr>
          <p:spPr>
            <a:xfrm rot="18712925">
              <a:off x="9675227" y="1020217"/>
              <a:ext cx="883249" cy="1690381"/>
            </a:xfrm>
            <a:custGeom>
              <a:avLst/>
              <a:gdLst>
                <a:gd name="connsiteX0" fmla="*/ 335181 w 883249"/>
                <a:gd name="connsiteY0" fmla="*/ 0 h 1563687"/>
                <a:gd name="connsiteX1" fmla="*/ 631293 w 883249"/>
                <a:gd name="connsiteY1" fmla="*/ 0 h 1563687"/>
                <a:gd name="connsiteX2" fmla="*/ 665062 w 883249"/>
                <a:gd name="connsiteY2" fmla="*/ 49352 h 1563687"/>
                <a:gd name="connsiteX3" fmla="*/ 717011 w 883249"/>
                <a:gd name="connsiteY3" fmla="*/ 49352 h 1563687"/>
                <a:gd name="connsiteX4" fmla="*/ 750778 w 883249"/>
                <a:gd name="connsiteY4" fmla="*/ 0 h 1563687"/>
                <a:gd name="connsiteX5" fmla="*/ 844287 w 883249"/>
                <a:gd name="connsiteY5" fmla="*/ 0 h 1563687"/>
                <a:gd name="connsiteX6" fmla="*/ 883249 w 883249"/>
                <a:gd name="connsiteY6" fmla="*/ 111692 h 1563687"/>
                <a:gd name="connsiteX7" fmla="*/ 844287 w 883249"/>
                <a:gd name="connsiteY7" fmla="*/ 223384 h 1563687"/>
                <a:gd name="connsiteX8" fmla="*/ 750778 w 883249"/>
                <a:gd name="connsiteY8" fmla="*/ 223384 h 1563687"/>
                <a:gd name="connsiteX9" fmla="*/ 750777 w 883249"/>
                <a:gd name="connsiteY9" fmla="*/ 223384 h 1563687"/>
                <a:gd name="connsiteX10" fmla="*/ 748180 w 883249"/>
                <a:gd name="connsiteY10" fmla="*/ 223384 h 1563687"/>
                <a:gd name="connsiteX11" fmla="*/ 714413 w 883249"/>
                <a:gd name="connsiteY11" fmla="*/ 174032 h 1563687"/>
                <a:gd name="connsiteX12" fmla="*/ 665062 w 883249"/>
                <a:gd name="connsiteY12" fmla="*/ 174032 h 1563687"/>
                <a:gd name="connsiteX13" fmla="*/ 659785 w 883249"/>
                <a:gd name="connsiteY13" fmla="*/ 200372 h 1563687"/>
                <a:gd name="connsiteX14" fmla="*/ 631293 w 883249"/>
                <a:gd name="connsiteY14" fmla="*/ 223384 h 1563687"/>
                <a:gd name="connsiteX15" fmla="*/ 532589 w 883249"/>
                <a:gd name="connsiteY15" fmla="*/ 223384 h 1563687"/>
                <a:gd name="connsiteX16" fmla="*/ 532589 w 883249"/>
                <a:gd name="connsiteY16" fmla="*/ 737686 h 1563687"/>
                <a:gd name="connsiteX17" fmla="*/ 529992 w 883249"/>
                <a:gd name="connsiteY17" fmla="*/ 737686 h 1563687"/>
                <a:gd name="connsiteX18" fmla="*/ 529992 w 883249"/>
                <a:gd name="connsiteY18" fmla="*/ 748076 h 1563687"/>
                <a:gd name="connsiteX19" fmla="*/ 558564 w 883249"/>
                <a:gd name="connsiteY19" fmla="*/ 781843 h 1563687"/>
                <a:gd name="connsiteX20" fmla="*/ 581942 w 883249"/>
                <a:gd name="connsiteY20" fmla="*/ 1355888 h 1563687"/>
                <a:gd name="connsiteX21" fmla="*/ 537784 w 883249"/>
                <a:gd name="connsiteY21" fmla="*/ 1501346 h 1563687"/>
                <a:gd name="connsiteX22" fmla="*/ 467652 w 883249"/>
                <a:gd name="connsiteY22" fmla="*/ 1563687 h 1563687"/>
                <a:gd name="connsiteX23" fmla="*/ 397520 w 883249"/>
                <a:gd name="connsiteY23" fmla="*/ 1501346 h 1563687"/>
                <a:gd name="connsiteX24" fmla="*/ 353363 w 883249"/>
                <a:gd name="connsiteY24" fmla="*/ 1355888 h 1563687"/>
                <a:gd name="connsiteX25" fmla="*/ 376740 w 883249"/>
                <a:gd name="connsiteY25" fmla="*/ 781843 h 1563687"/>
                <a:gd name="connsiteX26" fmla="*/ 405313 w 883249"/>
                <a:gd name="connsiteY26" fmla="*/ 748076 h 1563687"/>
                <a:gd name="connsiteX27" fmla="*/ 405313 w 883249"/>
                <a:gd name="connsiteY27" fmla="*/ 225982 h 1563687"/>
                <a:gd name="connsiteX28" fmla="*/ 332583 w 883249"/>
                <a:gd name="connsiteY28" fmla="*/ 225982 h 1563687"/>
                <a:gd name="connsiteX29" fmla="*/ 327389 w 883249"/>
                <a:gd name="connsiteY29" fmla="*/ 223384 h 1563687"/>
                <a:gd name="connsiteX30" fmla="*/ 114395 w 883249"/>
                <a:gd name="connsiteY30" fmla="*/ 238969 h 1563687"/>
                <a:gd name="connsiteX31" fmla="*/ 41665 w 883249"/>
                <a:gd name="connsiteY31" fmla="*/ 277932 h 1563687"/>
                <a:gd name="connsiteX32" fmla="*/ 28678 w 883249"/>
                <a:gd name="connsiteY32" fmla="*/ 280529 h 1563687"/>
                <a:gd name="connsiteX33" fmla="*/ 2703 w 883249"/>
                <a:gd name="connsiteY33" fmla="*/ 262346 h 1563687"/>
                <a:gd name="connsiteX34" fmla="*/ 430 w 883249"/>
                <a:gd name="connsiteY34" fmla="*/ 245788 h 1563687"/>
                <a:gd name="connsiteX35" fmla="*/ 711 w 883249"/>
                <a:gd name="connsiteY35" fmla="*/ 245238 h 1563687"/>
                <a:gd name="connsiteX36" fmla="*/ 430 w 883249"/>
                <a:gd name="connsiteY36" fmla="*/ 243190 h 1563687"/>
                <a:gd name="connsiteX37" fmla="*/ 7897 w 883249"/>
                <a:gd name="connsiteY37" fmla="*/ 228579 h 1563687"/>
                <a:gd name="connsiteX38" fmla="*/ 54653 w 883249"/>
                <a:gd name="connsiteY38" fmla="*/ 176630 h 1563687"/>
                <a:gd name="connsiteX39" fmla="*/ 335181 w 883249"/>
                <a:gd name="connsiteY39" fmla="*/ 0 h 15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3249" h="1563687">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grpFill/>
            <a:ln w="19209" cap="flat">
              <a:noFill/>
              <a:prstDash val="solid"/>
              <a:miter/>
            </a:ln>
          </p:spPr>
          <p:txBody>
            <a:bodyPr rtlCol="0" anchor="ctr"/>
            <a:lstStyle/>
            <a:p>
              <a:endParaRPr lang="en-US"/>
            </a:p>
          </p:txBody>
        </p:sp>
      </p:grpSp>
      <p:grpSp>
        <p:nvGrpSpPr>
          <p:cNvPr id="207" name="Group 206">
            <a:extLst>
              <a:ext uri="{FF2B5EF4-FFF2-40B4-BE49-F238E27FC236}">
                <a16:creationId xmlns:a16="http://schemas.microsoft.com/office/drawing/2014/main" id="{201748BF-1257-4CF4-8700-879A3130C45B}"/>
              </a:ext>
            </a:extLst>
          </p:cNvPr>
          <p:cNvGrpSpPr/>
          <p:nvPr/>
        </p:nvGrpSpPr>
        <p:grpSpPr>
          <a:xfrm>
            <a:off x="1090963" y="6424158"/>
            <a:ext cx="569844" cy="274717"/>
            <a:chOff x="2633799" y="5558352"/>
            <a:chExt cx="1343686" cy="647780"/>
          </a:xfrm>
          <a:solidFill>
            <a:schemeClr val="accent6"/>
          </a:solidFill>
        </p:grpSpPr>
        <p:sp>
          <p:nvSpPr>
            <p:cNvPr id="208" name="Rectangle 129">
              <a:extLst>
                <a:ext uri="{FF2B5EF4-FFF2-40B4-BE49-F238E27FC236}">
                  <a16:creationId xmlns:a16="http://schemas.microsoft.com/office/drawing/2014/main" id="{FCEFB22B-DE97-4828-9207-6EC4D3F3AAD8}"/>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129">
              <a:extLst>
                <a:ext uri="{FF2B5EF4-FFF2-40B4-BE49-F238E27FC236}">
                  <a16:creationId xmlns:a16="http://schemas.microsoft.com/office/drawing/2014/main" id="{4872C328-D2A7-4786-A7DD-BA0EB89D0BB9}"/>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9">
              <a:extLst>
                <a:ext uri="{FF2B5EF4-FFF2-40B4-BE49-F238E27FC236}">
                  <a16:creationId xmlns:a16="http://schemas.microsoft.com/office/drawing/2014/main" id="{7FDDE72A-1796-4C88-B460-D1533009A2D8}"/>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29">
              <a:extLst>
                <a:ext uri="{FF2B5EF4-FFF2-40B4-BE49-F238E27FC236}">
                  <a16:creationId xmlns:a16="http://schemas.microsoft.com/office/drawing/2014/main" id="{0E910020-B8A6-478E-A7A8-0A2E246F2C77}"/>
                </a:ext>
              </a:extLst>
            </p:cNvPr>
            <p:cNvSpPr>
              <a:spLocks noChangeArrowheads="1"/>
            </p:cNvSpPr>
            <p:nvPr/>
          </p:nvSpPr>
          <p:spPr bwMode="auto">
            <a:xfrm>
              <a:off x="3333216"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2" name="Group 211">
            <a:extLst>
              <a:ext uri="{FF2B5EF4-FFF2-40B4-BE49-F238E27FC236}">
                <a16:creationId xmlns:a16="http://schemas.microsoft.com/office/drawing/2014/main" id="{3DD55919-9F02-45EA-8F4C-729A51F50631}"/>
              </a:ext>
            </a:extLst>
          </p:cNvPr>
          <p:cNvGrpSpPr/>
          <p:nvPr/>
        </p:nvGrpSpPr>
        <p:grpSpPr>
          <a:xfrm>
            <a:off x="1705970" y="6423443"/>
            <a:ext cx="568880" cy="274717"/>
            <a:chOff x="2633799" y="5558352"/>
            <a:chExt cx="1341414" cy="647780"/>
          </a:xfrm>
          <a:solidFill>
            <a:schemeClr val="accent6"/>
          </a:solidFill>
        </p:grpSpPr>
        <p:sp>
          <p:nvSpPr>
            <p:cNvPr id="213" name="Rectangle 129">
              <a:extLst>
                <a:ext uri="{FF2B5EF4-FFF2-40B4-BE49-F238E27FC236}">
                  <a16:creationId xmlns:a16="http://schemas.microsoft.com/office/drawing/2014/main" id="{FAF3C75F-ECFC-45D9-9D35-899FC7EF190E}"/>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9">
              <a:extLst>
                <a:ext uri="{FF2B5EF4-FFF2-40B4-BE49-F238E27FC236}">
                  <a16:creationId xmlns:a16="http://schemas.microsoft.com/office/drawing/2014/main" id="{A5B358F7-A6DF-4234-941D-40C5C4721476}"/>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29">
              <a:extLst>
                <a:ext uri="{FF2B5EF4-FFF2-40B4-BE49-F238E27FC236}">
                  <a16:creationId xmlns:a16="http://schemas.microsoft.com/office/drawing/2014/main" id="{6BA38982-A80F-4404-8AF9-742E68A83678}"/>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4292023" y="2605688"/>
            <a:ext cx="3621441" cy="707886"/>
          </a:xfrm>
          <a:prstGeom prst="rect">
            <a:avLst/>
          </a:prstGeom>
        </p:spPr>
        <p:txBody>
          <a:bodyPr wrap="none">
            <a:spAutoFit/>
          </a:bodyPr>
          <a:lstStyle/>
          <a:p>
            <a:pPr algn="ctr"/>
            <a:r>
              <a:rPr lang="en-US" altLang="zh-CN"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Implementation</a:t>
            </a:r>
            <a:endParaRPr lang="zh-CN" alt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7234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2A1397D9-FBEF-4DE6-9411-C6BD71E503E0}"/>
              </a:ext>
            </a:extLst>
          </p:cNvPr>
          <p:cNvGrpSpPr/>
          <p:nvPr/>
        </p:nvGrpSpPr>
        <p:grpSpPr>
          <a:xfrm>
            <a:off x="-16042" y="873371"/>
            <a:ext cx="12210572" cy="379656"/>
            <a:chOff x="3638881" y="1932349"/>
            <a:chExt cx="12210572" cy="379656"/>
          </a:xfrm>
        </p:grpSpPr>
        <p:sp>
          <p:nvSpPr>
            <p:cNvPr id="187" name="Rectangle 186">
              <a:extLst>
                <a:ext uri="{FF2B5EF4-FFF2-40B4-BE49-F238E27FC236}">
                  <a16:creationId xmlns:a16="http://schemas.microsoft.com/office/drawing/2014/main" id="{8AC47050-8874-48BC-BD9A-606D16AC073B}"/>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8504AEF8-CC56-47B3-BFF2-3F3EADDFBCA6}"/>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8719" y="3831779"/>
            <a:ext cx="1221072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cs typeface="Arial" pitchFamily="34" charset="0"/>
              </a:rPr>
              <a:t>Equipment</a:t>
            </a:r>
            <a:endParaRPr lang="ko-KR" altLang="en-US" sz="5400"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18720" y="4721590"/>
            <a:ext cx="12210574" cy="400110"/>
          </a:xfrm>
          <a:prstGeom prst="rect">
            <a:avLst/>
          </a:prstGeom>
          <a:noFill/>
        </p:spPr>
        <p:txBody>
          <a:bodyPr wrap="square" rtlCol="0" anchor="ctr">
            <a:spAutoFit/>
          </a:bodyPr>
          <a:lstStyle/>
          <a:p>
            <a:pPr algn="ctr"/>
            <a:r>
              <a:rPr lang="en-US" altLang="zh-CN" sz="2000" dirty="0">
                <a:solidFill>
                  <a:schemeClr val="bg1">
                    <a:lumMod val="50000"/>
                  </a:schemeClr>
                </a:solidFill>
                <a:latin typeface="Calibri" panose="020F0502020204030204" pitchFamily="34" charset="0"/>
                <a:cs typeface="Calibri" panose="020F0502020204030204" pitchFamily="34" charset="0"/>
              </a:rPr>
              <a:t>Implementation</a:t>
            </a:r>
            <a:endParaRPr lang="zh-CN" altLang="en-US" sz="2000" dirty="0">
              <a:solidFill>
                <a:schemeClr val="bg1">
                  <a:lumMod val="50000"/>
                </a:schemeClr>
              </a:solidFill>
              <a:latin typeface="Calibri" panose="020F0502020204030204" pitchFamily="34" charset="0"/>
              <a:cs typeface="Calibri" panose="020F0502020204030204" pitchFamily="34" charset="0"/>
            </a:endParaRPr>
          </a:p>
        </p:txBody>
      </p:sp>
      <p:grpSp>
        <p:nvGrpSpPr>
          <p:cNvPr id="180" name="Group 179">
            <a:extLst>
              <a:ext uri="{FF2B5EF4-FFF2-40B4-BE49-F238E27FC236}">
                <a16:creationId xmlns:a16="http://schemas.microsoft.com/office/drawing/2014/main" id="{8429DDA0-B1B8-47BC-8D60-2A9CC3C68E75}"/>
              </a:ext>
            </a:extLst>
          </p:cNvPr>
          <p:cNvGrpSpPr/>
          <p:nvPr/>
        </p:nvGrpSpPr>
        <p:grpSpPr>
          <a:xfrm>
            <a:off x="-18720" y="5663823"/>
            <a:ext cx="12210572" cy="379656"/>
            <a:chOff x="3638881" y="1932349"/>
            <a:chExt cx="12210572" cy="379656"/>
          </a:xfrm>
        </p:grpSpPr>
        <p:sp>
          <p:nvSpPr>
            <p:cNvPr id="146" name="Rectangle 145">
              <a:extLst>
                <a:ext uri="{FF2B5EF4-FFF2-40B4-BE49-F238E27FC236}">
                  <a16:creationId xmlns:a16="http://schemas.microsoft.com/office/drawing/2014/main" id="{B505BD3C-27E0-4BB6-B46D-4C6B10CEBFA3}"/>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Shape 178">
              <a:extLst>
                <a:ext uri="{FF2B5EF4-FFF2-40B4-BE49-F238E27FC236}">
                  <a16:creationId xmlns:a16="http://schemas.microsoft.com/office/drawing/2014/main" id="{4323F488-2DE7-4137-97A5-27646E2B41FE}"/>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5051466A-A203-4529-899E-424D880CDB5A}"/>
              </a:ext>
            </a:extLst>
          </p:cNvPr>
          <p:cNvGrpSpPr/>
          <p:nvPr/>
        </p:nvGrpSpPr>
        <p:grpSpPr>
          <a:xfrm>
            <a:off x="5299720" y="1890106"/>
            <a:ext cx="1592559" cy="1728262"/>
            <a:chOff x="6064791" y="2003286"/>
            <a:chExt cx="4244393" cy="4606061"/>
          </a:xfrm>
        </p:grpSpPr>
        <p:sp>
          <p:nvSpPr>
            <p:cNvPr id="190" name="Freeform: Shape 189">
              <a:extLst>
                <a:ext uri="{FF2B5EF4-FFF2-40B4-BE49-F238E27FC236}">
                  <a16:creationId xmlns:a16="http://schemas.microsoft.com/office/drawing/2014/main" id="{AF95DFBD-336F-4D44-92D6-A52E7EFF25AA}"/>
                </a:ext>
              </a:extLst>
            </p:cNvPr>
            <p:cNvSpPr/>
            <p:nvPr/>
          </p:nvSpPr>
          <p:spPr>
            <a:xfrm>
              <a:off x="6064791" y="5552161"/>
              <a:ext cx="4244393" cy="1057186"/>
            </a:xfrm>
            <a:custGeom>
              <a:avLst/>
              <a:gdLst>
                <a:gd name="connsiteX0" fmla="*/ 4229829 w 4244392"/>
                <a:gd name="connsiteY0" fmla="*/ 72820 h 1081903"/>
                <a:gd name="connsiteX1" fmla="*/ 4229829 w 4244392"/>
                <a:gd name="connsiteY1" fmla="*/ 31209 h 1081903"/>
                <a:gd name="connsiteX2" fmla="*/ 31209 w 4244392"/>
                <a:gd name="connsiteY2" fmla="*/ 31209 h 1081903"/>
                <a:gd name="connsiteX3" fmla="*/ 31209 w 4244392"/>
                <a:gd name="connsiteY3" fmla="*/ 72820 h 1081903"/>
                <a:gd name="connsiteX4" fmla="*/ 2132599 w 4244392"/>
                <a:gd name="connsiteY4" fmla="*/ 1054856 h 108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92" h="1081903">
                  <a:moveTo>
                    <a:pt x="4229829" y="72820"/>
                  </a:moveTo>
                  <a:lnTo>
                    <a:pt x="4229829" y="31209"/>
                  </a:lnTo>
                  <a:lnTo>
                    <a:pt x="31209" y="31209"/>
                  </a:lnTo>
                  <a:lnTo>
                    <a:pt x="31209" y="72820"/>
                  </a:lnTo>
                  <a:lnTo>
                    <a:pt x="2132599" y="1054856"/>
                  </a:lnTo>
                  <a:close/>
                </a:path>
              </a:pathLst>
            </a:custGeom>
            <a:gradFill>
              <a:gsLst>
                <a:gs pos="100000">
                  <a:srgbClr val="FF7F00">
                    <a:alpha val="77000"/>
                    <a:lumMod val="15000"/>
                  </a:srgbClr>
                </a:gs>
                <a:gs pos="0">
                  <a:srgbClr val="FF7F00">
                    <a:lumMod val="35000"/>
                  </a:srgbClr>
                </a:gs>
              </a:gsLst>
              <a:path path="circle">
                <a:fillToRect l="100000" t="100000"/>
              </a:path>
            </a:gra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ECE2E61-01CA-4703-B690-3908F654F757}"/>
                </a:ext>
              </a:extLst>
            </p:cNvPr>
            <p:cNvSpPr/>
            <p:nvPr/>
          </p:nvSpPr>
          <p:spPr>
            <a:xfrm>
              <a:off x="6064791" y="4616500"/>
              <a:ext cx="4244393" cy="1955749"/>
            </a:xfrm>
            <a:custGeom>
              <a:avLst/>
              <a:gdLst>
                <a:gd name="connsiteX0" fmla="*/ 4229829 w 4244392"/>
                <a:gd name="connsiteY0" fmla="*/ 950827 h 1955749"/>
                <a:gd name="connsiteX1" fmla="*/ 2132599 w 4244392"/>
                <a:gd name="connsiteY1" fmla="*/ 31209 h 1955749"/>
                <a:gd name="connsiteX2" fmla="*/ 2132599 w 4244392"/>
                <a:gd name="connsiteY2" fmla="*/ 31209 h 1955749"/>
                <a:gd name="connsiteX3" fmla="*/ 2132599 w 4244392"/>
                <a:gd name="connsiteY3" fmla="*/ 31209 h 1955749"/>
                <a:gd name="connsiteX4" fmla="*/ 31209 w 4244392"/>
                <a:gd name="connsiteY4" fmla="*/ 950827 h 1955749"/>
                <a:gd name="connsiteX5" fmla="*/ 2132599 w 4244392"/>
                <a:gd name="connsiteY5" fmla="*/ 1928702 h 1955749"/>
                <a:gd name="connsiteX6" fmla="*/ 2132599 w 4244392"/>
                <a:gd name="connsiteY6" fmla="*/ 1928702 h 1955749"/>
                <a:gd name="connsiteX7" fmla="*/ 2132599 w 4244392"/>
                <a:gd name="connsiteY7" fmla="*/ 1928702 h 19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392" h="1955749">
                  <a:moveTo>
                    <a:pt x="4229829" y="950827"/>
                  </a:moveTo>
                  <a:lnTo>
                    <a:pt x="2132599" y="31209"/>
                  </a:lnTo>
                  <a:lnTo>
                    <a:pt x="2132599" y="31209"/>
                  </a:lnTo>
                  <a:lnTo>
                    <a:pt x="2132599" y="31209"/>
                  </a:lnTo>
                  <a:lnTo>
                    <a:pt x="31209" y="950827"/>
                  </a:lnTo>
                  <a:lnTo>
                    <a:pt x="2132599" y="1928702"/>
                  </a:lnTo>
                  <a:lnTo>
                    <a:pt x="2132599" y="1928702"/>
                  </a:lnTo>
                  <a:lnTo>
                    <a:pt x="2132599" y="1928702"/>
                  </a:lnTo>
                  <a:close/>
                </a:path>
              </a:pathLst>
            </a:custGeom>
            <a:solidFill>
              <a:schemeClr val="accent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82B6A80-372B-4F9B-8099-C9F645137CB0}"/>
                </a:ext>
              </a:extLst>
            </p:cNvPr>
            <p:cNvSpPr/>
            <p:nvPr/>
          </p:nvSpPr>
          <p:spPr>
            <a:xfrm>
              <a:off x="6709772" y="2461015"/>
              <a:ext cx="2954430" cy="3412159"/>
            </a:xfrm>
            <a:custGeom>
              <a:avLst/>
              <a:gdLst>
                <a:gd name="connsiteX0" fmla="*/ 1845479 w 2954430"/>
                <a:gd name="connsiteY0" fmla="*/ 31209 h 3412158"/>
                <a:gd name="connsiteX1" fmla="*/ 1487618 w 2954430"/>
                <a:gd name="connsiteY1" fmla="*/ 56176 h 3412158"/>
                <a:gd name="connsiteX2" fmla="*/ 1129758 w 2954430"/>
                <a:gd name="connsiteY2" fmla="*/ 31209 h 3412158"/>
                <a:gd name="connsiteX3" fmla="*/ 31209 w 2954430"/>
                <a:gd name="connsiteY3" fmla="*/ 2993961 h 3412158"/>
                <a:gd name="connsiteX4" fmla="*/ 1487618 w 2954430"/>
                <a:gd name="connsiteY4" fmla="*/ 3405917 h 3412158"/>
                <a:gd name="connsiteX5" fmla="*/ 2944027 w 2954430"/>
                <a:gd name="connsiteY5" fmla="*/ 2993961 h 3412158"/>
                <a:gd name="connsiteX6" fmla="*/ 1845479 w 2954430"/>
                <a:gd name="connsiteY6" fmla="*/ 31209 h 34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430" h="3412158">
                  <a:moveTo>
                    <a:pt x="1845479" y="31209"/>
                  </a:moveTo>
                  <a:cubicBezTo>
                    <a:pt x="1724805" y="47853"/>
                    <a:pt x="1608292" y="56176"/>
                    <a:pt x="1487618" y="56176"/>
                  </a:cubicBezTo>
                  <a:cubicBezTo>
                    <a:pt x="1366944" y="56176"/>
                    <a:pt x="1246270" y="47853"/>
                    <a:pt x="1129758" y="31209"/>
                  </a:cubicBezTo>
                  <a:cubicBezTo>
                    <a:pt x="746930" y="1083985"/>
                    <a:pt x="372425" y="2099310"/>
                    <a:pt x="31209" y="2993961"/>
                  </a:cubicBezTo>
                  <a:cubicBezTo>
                    <a:pt x="476454" y="3268599"/>
                    <a:pt x="984117" y="3405917"/>
                    <a:pt x="1487618" y="3405917"/>
                  </a:cubicBezTo>
                  <a:cubicBezTo>
                    <a:pt x="1991120" y="3405917"/>
                    <a:pt x="2498782" y="3268599"/>
                    <a:pt x="2944027" y="2993961"/>
                  </a:cubicBezTo>
                  <a:cubicBezTo>
                    <a:pt x="2602812" y="2099310"/>
                    <a:pt x="2228306" y="1083985"/>
                    <a:pt x="1845479" y="31209"/>
                  </a:cubicBezTo>
                  <a:close/>
                </a:path>
              </a:pathLst>
            </a:custGeom>
            <a:solidFill>
              <a:schemeClr val="bg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1CA8C6A-D849-4498-99F5-80BDE119B365}"/>
                </a:ext>
              </a:extLst>
            </p:cNvPr>
            <p:cNvSpPr/>
            <p:nvPr/>
          </p:nvSpPr>
          <p:spPr>
            <a:xfrm>
              <a:off x="6709772" y="4870332"/>
              <a:ext cx="2954430" cy="998681"/>
            </a:xfrm>
            <a:custGeom>
              <a:avLst/>
              <a:gdLst>
                <a:gd name="connsiteX0" fmla="*/ 31209 w 2954430"/>
                <a:gd name="connsiteY0" fmla="*/ 584644 h 998680"/>
                <a:gd name="connsiteX1" fmla="*/ 1487618 w 2954430"/>
                <a:gd name="connsiteY1" fmla="*/ 996600 h 998680"/>
                <a:gd name="connsiteX2" fmla="*/ 2944027 w 2954430"/>
                <a:gd name="connsiteY2" fmla="*/ 584644 h 998680"/>
                <a:gd name="connsiteX3" fmla="*/ 2731808 w 2954430"/>
                <a:gd name="connsiteY3" fmla="*/ 31209 h 998680"/>
                <a:gd name="connsiteX4" fmla="*/ 239267 w 2954430"/>
                <a:gd name="connsiteY4" fmla="*/ 31209 h 998680"/>
                <a:gd name="connsiteX5" fmla="*/ 31209 w 2954430"/>
                <a:gd name="connsiteY5" fmla="*/ 584644 h 9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30" h="998680">
                  <a:moveTo>
                    <a:pt x="31209" y="584644"/>
                  </a:moveTo>
                  <a:cubicBezTo>
                    <a:pt x="476454" y="859282"/>
                    <a:pt x="984117" y="996600"/>
                    <a:pt x="1487618" y="996600"/>
                  </a:cubicBezTo>
                  <a:cubicBezTo>
                    <a:pt x="1991120" y="996600"/>
                    <a:pt x="2498782" y="859282"/>
                    <a:pt x="2944027" y="584644"/>
                  </a:cubicBezTo>
                  <a:cubicBezTo>
                    <a:pt x="2873288" y="405714"/>
                    <a:pt x="2806709" y="218461"/>
                    <a:pt x="2731808" y="31209"/>
                  </a:cubicBezTo>
                  <a:cubicBezTo>
                    <a:pt x="1949508" y="422359"/>
                    <a:pt x="1025728" y="422359"/>
                    <a:pt x="239267" y="31209"/>
                  </a:cubicBezTo>
                  <a:cubicBezTo>
                    <a:pt x="168527" y="222622"/>
                    <a:pt x="97787" y="405714"/>
                    <a:pt x="31209" y="584644"/>
                  </a:cubicBezTo>
                  <a:close/>
                </a:path>
              </a:pathLst>
            </a:custGeom>
            <a:solidFill>
              <a:schemeClr val="accent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DC0D5B-0BD1-4318-9D72-D33FAAD38B46}"/>
                </a:ext>
              </a:extLst>
            </p:cNvPr>
            <p:cNvSpPr/>
            <p:nvPr/>
          </p:nvSpPr>
          <p:spPr>
            <a:xfrm>
              <a:off x="7130051" y="3642787"/>
              <a:ext cx="2122196" cy="915457"/>
            </a:xfrm>
            <a:custGeom>
              <a:avLst/>
              <a:gdLst>
                <a:gd name="connsiteX0" fmla="*/ 31209 w 2122196"/>
                <a:gd name="connsiteY0" fmla="*/ 705318 h 915457"/>
                <a:gd name="connsiteX1" fmla="*/ 2099310 w 2122196"/>
                <a:gd name="connsiteY1" fmla="*/ 705318 h 915457"/>
                <a:gd name="connsiteX2" fmla="*/ 1874607 w 2122196"/>
                <a:gd name="connsiteY2" fmla="*/ 31209 h 915457"/>
                <a:gd name="connsiteX3" fmla="*/ 251751 w 2122196"/>
                <a:gd name="connsiteY3" fmla="*/ 31209 h 915457"/>
                <a:gd name="connsiteX4" fmla="*/ 31209 w 2122196"/>
                <a:gd name="connsiteY4" fmla="*/ 705318 h 9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96" h="915457">
                  <a:moveTo>
                    <a:pt x="31209" y="705318"/>
                  </a:moveTo>
                  <a:cubicBezTo>
                    <a:pt x="692835" y="971633"/>
                    <a:pt x="1437684" y="971633"/>
                    <a:pt x="2099310" y="705318"/>
                  </a:cubicBezTo>
                  <a:cubicBezTo>
                    <a:pt x="2024409" y="509743"/>
                    <a:pt x="1949508" y="230945"/>
                    <a:pt x="1874607" y="31209"/>
                  </a:cubicBezTo>
                  <a:cubicBezTo>
                    <a:pt x="1346138" y="193494"/>
                    <a:pt x="780219" y="193494"/>
                    <a:pt x="251751" y="31209"/>
                  </a:cubicBezTo>
                  <a:cubicBezTo>
                    <a:pt x="181011" y="230945"/>
                    <a:pt x="106110" y="509743"/>
                    <a:pt x="31209" y="705318"/>
                  </a:cubicBezTo>
                  <a:close/>
                </a:path>
              </a:pathLst>
            </a:custGeom>
            <a:solidFill>
              <a:schemeClr val="accent1"/>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3557AFE-41D9-4626-9A94-B621EEDDA65F}"/>
                </a:ext>
              </a:extLst>
            </p:cNvPr>
            <p:cNvSpPr/>
            <p:nvPr/>
          </p:nvSpPr>
          <p:spPr>
            <a:xfrm>
              <a:off x="7579457" y="2461015"/>
              <a:ext cx="1206739" cy="749010"/>
            </a:xfrm>
            <a:custGeom>
              <a:avLst/>
              <a:gdLst>
                <a:gd name="connsiteX0" fmla="*/ 975794 w 1206739"/>
                <a:gd name="connsiteY0" fmla="*/ 31209 h 749010"/>
                <a:gd name="connsiteX1" fmla="*/ 617934 w 1206739"/>
                <a:gd name="connsiteY1" fmla="*/ 56176 h 749010"/>
                <a:gd name="connsiteX2" fmla="*/ 260073 w 1206739"/>
                <a:gd name="connsiteY2" fmla="*/ 31209 h 749010"/>
                <a:gd name="connsiteX3" fmla="*/ 31209 w 1206739"/>
                <a:gd name="connsiteY3" fmla="*/ 659545 h 749010"/>
                <a:gd name="connsiteX4" fmla="*/ 1208820 w 1206739"/>
                <a:gd name="connsiteY4" fmla="*/ 659545 h 749010"/>
                <a:gd name="connsiteX5" fmla="*/ 975794 w 1206739"/>
                <a:gd name="connsiteY5" fmla="*/ 31209 h 7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739" h="749010">
                  <a:moveTo>
                    <a:pt x="975794" y="31209"/>
                  </a:moveTo>
                  <a:cubicBezTo>
                    <a:pt x="855120" y="47853"/>
                    <a:pt x="738608" y="56176"/>
                    <a:pt x="617934" y="56176"/>
                  </a:cubicBezTo>
                  <a:cubicBezTo>
                    <a:pt x="497260" y="56176"/>
                    <a:pt x="376586" y="47853"/>
                    <a:pt x="260073" y="31209"/>
                  </a:cubicBezTo>
                  <a:cubicBezTo>
                    <a:pt x="181011" y="243428"/>
                    <a:pt x="106110" y="455648"/>
                    <a:pt x="31209" y="659545"/>
                  </a:cubicBezTo>
                  <a:cubicBezTo>
                    <a:pt x="418197" y="742769"/>
                    <a:pt x="821831" y="742769"/>
                    <a:pt x="1208820" y="659545"/>
                  </a:cubicBezTo>
                  <a:cubicBezTo>
                    <a:pt x="1129757" y="455648"/>
                    <a:pt x="1054856" y="243428"/>
                    <a:pt x="975794" y="31209"/>
                  </a:cubicBezTo>
                  <a:close/>
                </a:path>
              </a:pathLst>
            </a:custGeom>
            <a:solidFill>
              <a:schemeClr val="accent1"/>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C5355ED-645F-42C9-AB4E-099A961B1D02}"/>
                </a:ext>
              </a:extLst>
            </p:cNvPr>
            <p:cNvSpPr/>
            <p:nvPr/>
          </p:nvSpPr>
          <p:spPr>
            <a:xfrm>
              <a:off x="7807245" y="2003286"/>
              <a:ext cx="749010" cy="582564"/>
            </a:xfrm>
            <a:custGeom>
              <a:avLst/>
              <a:gdLst>
                <a:gd name="connsiteX0" fmla="*/ 748006 w 749010"/>
                <a:gd name="connsiteY0" fmla="*/ 488937 h 582563"/>
                <a:gd name="connsiteX1" fmla="*/ 390146 w 749010"/>
                <a:gd name="connsiteY1" fmla="*/ 572161 h 582563"/>
                <a:gd name="connsiteX2" fmla="*/ 32285 w 749010"/>
                <a:gd name="connsiteY2" fmla="*/ 488937 h 582563"/>
                <a:gd name="connsiteX3" fmla="*/ 390146 w 749010"/>
                <a:gd name="connsiteY3" fmla="*/ 31209 h 582563"/>
                <a:gd name="connsiteX4" fmla="*/ 748006 w 749010"/>
                <a:gd name="connsiteY4" fmla="*/ 488937 h 58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10" h="582563">
                  <a:moveTo>
                    <a:pt x="748006" y="488937"/>
                  </a:moveTo>
                  <a:cubicBezTo>
                    <a:pt x="764651" y="530549"/>
                    <a:pt x="585721" y="572161"/>
                    <a:pt x="390146" y="572161"/>
                  </a:cubicBezTo>
                  <a:cubicBezTo>
                    <a:pt x="194571" y="572161"/>
                    <a:pt x="15641" y="534710"/>
                    <a:pt x="32285" y="488937"/>
                  </a:cubicBezTo>
                  <a:cubicBezTo>
                    <a:pt x="53091" y="422359"/>
                    <a:pt x="194571" y="31209"/>
                    <a:pt x="390146" y="31209"/>
                  </a:cubicBezTo>
                  <a:cubicBezTo>
                    <a:pt x="585721" y="31209"/>
                    <a:pt x="689750" y="351619"/>
                    <a:pt x="748006" y="488937"/>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92852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sp>
        <p:nvSpPr>
          <p:cNvPr id="10" name="Slide Number Placeholder 9"/>
          <p:cNvSpPr>
            <a:spLocks noGrp="1"/>
          </p:cNvSpPr>
          <p:nvPr>
            <p:ph type="sldNum" sz="quarter" idx="4"/>
          </p:nvPr>
        </p:nvSpPr>
        <p:spPr/>
        <p:txBody>
          <a:bodyPr/>
          <a:lstStyle/>
          <a:p>
            <a:fld id="{C2F1393C-0DFC-B24B-A1A9-162DFBD5FF8A}" type="slidenum">
              <a:rPr lang="en-US" smtClean="0"/>
              <a:pPr/>
              <a:t>12</a:t>
            </a:fld>
            <a:endParaRPr lang="en-US"/>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Equipment– Situation  </a:t>
            </a:r>
            <a:endParaRPr lang="zh-CN" altLang="en-US" sz="2800" b="1" dirty="0">
              <a:solidFill>
                <a:schemeClr val="bg1">
                  <a:lumMod val="50000"/>
                </a:schemeClr>
              </a:solidFill>
              <a:latin typeface="Calibri" panose="020F0502020204030204" pitchFamily="34" charset="0"/>
            </a:endParaRPr>
          </a:p>
        </p:txBody>
      </p:sp>
      <p:pic>
        <p:nvPicPr>
          <p:cNvPr id="5" name="Graphic 4">
            <a:extLst>
              <a:ext uri="{FF2B5EF4-FFF2-40B4-BE49-F238E27FC236}">
                <a16:creationId xmlns:a16="http://schemas.microsoft.com/office/drawing/2014/main" id="{F19F6153-9D50-4C45-A50D-2DFDB556AA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622728" y="1925644"/>
            <a:ext cx="1041425" cy="1041425"/>
          </a:xfrm>
          <a:prstGeom prst="rect">
            <a:avLst/>
          </a:prstGeom>
        </p:spPr>
      </p:pic>
      <p:pic>
        <p:nvPicPr>
          <p:cNvPr id="4" name="Graphic 3">
            <a:extLst>
              <a:ext uri="{FF2B5EF4-FFF2-40B4-BE49-F238E27FC236}">
                <a16:creationId xmlns:a16="http://schemas.microsoft.com/office/drawing/2014/main" id="{64250604-DA56-FA4D-B8D6-C6F7B05A46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0544" y="3356443"/>
            <a:ext cx="1432378" cy="1432378"/>
          </a:xfrm>
          <a:prstGeom prst="rect">
            <a:avLst/>
          </a:prstGeom>
        </p:spPr>
      </p:pic>
      <p:pic>
        <p:nvPicPr>
          <p:cNvPr id="7" name="Graphic 6">
            <a:extLst>
              <a:ext uri="{FF2B5EF4-FFF2-40B4-BE49-F238E27FC236}">
                <a16:creationId xmlns:a16="http://schemas.microsoft.com/office/drawing/2014/main" id="{792967FC-26D4-A74F-ACEF-6A3635C55E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2865" y="3604086"/>
            <a:ext cx="1184735" cy="1184735"/>
          </a:xfrm>
          <a:prstGeom prst="rect">
            <a:avLst/>
          </a:prstGeom>
        </p:spPr>
      </p:pic>
      <p:pic>
        <p:nvPicPr>
          <p:cNvPr id="9" name="Graphic 8">
            <a:extLst>
              <a:ext uri="{FF2B5EF4-FFF2-40B4-BE49-F238E27FC236}">
                <a16:creationId xmlns:a16="http://schemas.microsoft.com/office/drawing/2014/main" id="{AD0FB929-63D7-8E4E-AB22-8A8253CC84D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55478" y="1944915"/>
            <a:ext cx="1499510" cy="1499510"/>
          </a:xfrm>
          <a:prstGeom prst="rect">
            <a:avLst/>
          </a:prstGeom>
        </p:spPr>
      </p:pic>
      <p:pic>
        <p:nvPicPr>
          <p:cNvPr id="11" name="Graphic 10">
            <a:extLst>
              <a:ext uri="{FF2B5EF4-FFF2-40B4-BE49-F238E27FC236}">
                <a16:creationId xmlns:a16="http://schemas.microsoft.com/office/drawing/2014/main" id="{4A0F11F0-2298-AC40-8E5B-A894E9F4FB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81944" y="2200737"/>
            <a:ext cx="1995716" cy="1995716"/>
          </a:xfrm>
          <a:prstGeom prst="rect">
            <a:avLst/>
          </a:prstGeom>
        </p:spPr>
      </p:pic>
      <p:sp>
        <p:nvSpPr>
          <p:cNvPr id="15" name="Multiply 12">
            <a:extLst>
              <a:ext uri="{FF2B5EF4-FFF2-40B4-BE49-F238E27FC236}">
                <a16:creationId xmlns:a16="http://schemas.microsoft.com/office/drawing/2014/main" id="{06CF4627-9124-E147-84BB-309B5E279DF0}"/>
              </a:ext>
            </a:extLst>
          </p:cNvPr>
          <p:cNvSpPr/>
          <p:nvPr/>
        </p:nvSpPr>
        <p:spPr>
          <a:xfrm>
            <a:off x="3301023" y="885371"/>
            <a:ext cx="4813263" cy="4743610"/>
          </a:xfrm>
          <a:prstGeom prst="mathMultiply">
            <a:avLst>
              <a:gd name="adj1" fmla="val 4698"/>
            </a:avLst>
          </a:prstGeom>
          <a:solidFill>
            <a:srgbClr val="7D7D7D"/>
          </a:solidFill>
          <a:ln>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958E8C-385C-4842-86E2-9266A86A1CDD}"/>
              </a:ext>
            </a:extLst>
          </p:cNvPr>
          <p:cNvSpPr txBox="1"/>
          <p:nvPr/>
        </p:nvSpPr>
        <p:spPr>
          <a:xfrm>
            <a:off x="1581742" y="4948018"/>
            <a:ext cx="990977" cy="461665"/>
          </a:xfrm>
          <a:prstGeom prst="rect">
            <a:avLst/>
          </a:prstGeom>
          <a:noFill/>
        </p:spPr>
        <p:txBody>
          <a:bodyPr wrap="none" rtlCol="0">
            <a:spAutoFit/>
          </a:bodyPr>
          <a:lstStyle/>
          <a:p>
            <a:r>
              <a:rPr lang="en-US" sz="2400" dirty="0"/>
              <a:t>Nghia</a:t>
            </a:r>
            <a:endParaRPr lang="en-US" dirty="0"/>
          </a:p>
        </p:txBody>
      </p:sp>
      <p:sp>
        <p:nvSpPr>
          <p:cNvPr id="6" name="TextBox 5">
            <a:extLst>
              <a:ext uri="{FF2B5EF4-FFF2-40B4-BE49-F238E27FC236}">
                <a16:creationId xmlns:a16="http://schemas.microsoft.com/office/drawing/2014/main" id="{C25B1C89-DF31-1548-833C-C8D825402CB1}"/>
              </a:ext>
            </a:extLst>
          </p:cNvPr>
          <p:cNvSpPr txBox="1"/>
          <p:nvPr/>
        </p:nvSpPr>
        <p:spPr>
          <a:xfrm>
            <a:off x="4139739" y="5002657"/>
            <a:ext cx="3130985" cy="461665"/>
          </a:xfrm>
          <a:prstGeom prst="rect">
            <a:avLst/>
          </a:prstGeom>
          <a:noFill/>
        </p:spPr>
        <p:txBody>
          <a:bodyPr wrap="none" rtlCol="0">
            <a:spAutoFit/>
          </a:bodyPr>
          <a:lstStyle/>
          <a:p>
            <a:r>
              <a:rPr lang="en-US" sz="2400" dirty="0"/>
              <a:t>Common approaches</a:t>
            </a:r>
            <a:endParaRPr lang="en-US" sz="2000" dirty="0"/>
          </a:p>
        </p:txBody>
      </p:sp>
      <p:sp>
        <p:nvSpPr>
          <p:cNvPr id="8" name="TextBox 7">
            <a:extLst>
              <a:ext uri="{FF2B5EF4-FFF2-40B4-BE49-F238E27FC236}">
                <a16:creationId xmlns:a16="http://schemas.microsoft.com/office/drawing/2014/main" id="{26D561B8-A716-DC4F-B562-9B08F75EDCDC}"/>
              </a:ext>
            </a:extLst>
          </p:cNvPr>
          <p:cNvSpPr txBox="1"/>
          <p:nvPr/>
        </p:nvSpPr>
        <p:spPr>
          <a:xfrm>
            <a:off x="8977242" y="5070401"/>
            <a:ext cx="1889492" cy="461665"/>
          </a:xfrm>
          <a:prstGeom prst="rect">
            <a:avLst/>
          </a:prstGeom>
          <a:noFill/>
        </p:spPr>
        <p:txBody>
          <a:bodyPr wrap="none" rtlCol="0">
            <a:spAutoFit/>
          </a:bodyPr>
          <a:lstStyle/>
          <a:p>
            <a:r>
              <a:rPr lang="en-US" sz="2400" dirty="0"/>
              <a:t>CCP system</a:t>
            </a:r>
            <a:endParaRPr lang="en-US" sz="2000" dirty="0"/>
          </a:p>
        </p:txBody>
      </p:sp>
      <p:sp>
        <p:nvSpPr>
          <p:cNvPr id="12" name="Slide Number Placeholder 11">
            <a:extLst>
              <a:ext uri="{FF2B5EF4-FFF2-40B4-BE49-F238E27FC236}">
                <a16:creationId xmlns:a16="http://schemas.microsoft.com/office/drawing/2014/main" id="{2EE05659-DCBC-A344-837C-D72ECCFD24D5}"/>
              </a:ext>
            </a:extLst>
          </p:cNvPr>
          <p:cNvSpPr>
            <a:spLocks/>
          </p:cNvSpPr>
          <p:nvPr/>
        </p:nvSpPr>
        <p:spPr>
          <a:xfrm>
            <a:off x="240323" y="6270137"/>
            <a:ext cx="2743200" cy="365125"/>
          </a:xfrm>
          <a:prstGeom prst="rect">
            <a:avLst/>
          </a:prstGeom>
        </p:spPr>
        <p:txBody>
          <a:bodyPr/>
          <a:lstStyle/>
          <a:p>
            <a:endParaRPr lang="en-US"/>
          </a:p>
        </p:txBody>
      </p:sp>
    </p:spTree>
    <p:extLst>
      <p:ext uri="{BB962C8B-B14F-4D97-AF65-F5344CB8AC3E}">
        <p14:creationId xmlns:p14="http://schemas.microsoft.com/office/powerpoint/2010/main" val="378429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1">
            <a:extLst>
              <a:ext uri="{FF2B5EF4-FFF2-40B4-BE49-F238E27FC236}">
                <a16:creationId xmlns:a16="http://schemas.microsoft.com/office/drawing/2014/main" id="{4EA45A05-EB77-EE4B-A159-DD12769D44FD}"/>
              </a:ext>
            </a:extLst>
          </p:cNvPr>
          <p:cNvSpPr txBox="1">
            <a:spLocks/>
          </p:cNvSpPr>
          <p:nvPr/>
        </p:nvSpPr>
        <p:spPr>
          <a:xfrm>
            <a:off x="985857" y="385791"/>
            <a:ext cx="11219558" cy="724247"/>
          </a:xfrm>
          <a:prstGeom prst="rect">
            <a:avLst/>
          </a:prstGeom>
        </p:spPr>
        <p:txBody>
          <a:bodyPr anchor="ctr"/>
          <a:lstStyle>
            <a:lvl1pPr marL="0" indent="0" algn="l"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accent1"/>
                </a:solidFill>
                <a:latin typeface="Calibri" panose="020F0502020204030204" pitchFamily="34" charset="0"/>
                <a:cs typeface="Calibri" panose="020F0502020204030204" pitchFamily="34" charset="0"/>
              </a:rPr>
              <a:t>Implementation</a:t>
            </a:r>
            <a:endParaRPr lang="en-US" dirty="0">
              <a:solidFill>
                <a:schemeClr val="accent1"/>
              </a:solidFill>
              <a:latin typeface="Calibri" panose="020F0502020204030204" pitchFamily="34" charset="0"/>
              <a:cs typeface="Calibri" panose="020F0502020204030204" pitchFamily="34" charset="0"/>
            </a:endParaRPr>
          </a:p>
        </p:txBody>
      </p:sp>
      <p:sp>
        <p:nvSpPr>
          <p:cNvPr id="48" name="文本框 39">
            <a:extLst>
              <a:ext uri="{FF2B5EF4-FFF2-40B4-BE49-F238E27FC236}">
                <a16:creationId xmlns:a16="http://schemas.microsoft.com/office/drawing/2014/main" id="{BB2BB28C-3A71-A54C-B6DD-F49D4341C07F}"/>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Equipment – Process flow</a:t>
            </a:r>
            <a:endParaRPr lang="zh-CN" altLang="en-US" sz="2800" b="1" dirty="0">
              <a:latin typeface="Calibri" panose="020F0502020204030204" pitchFamily="34" charset="0"/>
            </a:endParaRPr>
          </a:p>
        </p:txBody>
      </p:sp>
      <p:grpSp>
        <p:nvGrpSpPr>
          <p:cNvPr id="97" name="Group 2">
            <a:extLst>
              <a:ext uri="{FF2B5EF4-FFF2-40B4-BE49-F238E27FC236}">
                <a16:creationId xmlns:a16="http://schemas.microsoft.com/office/drawing/2014/main" id="{A868747E-C4EF-8449-9CD6-2EC7A0FDE2AB}"/>
              </a:ext>
            </a:extLst>
          </p:cNvPr>
          <p:cNvGrpSpPr/>
          <p:nvPr/>
        </p:nvGrpSpPr>
        <p:grpSpPr>
          <a:xfrm>
            <a:off x="377357" y="1748381"/>
            <a:ext cx="2152727" cy="4284724"/>
            <a:chOff x="377357" y="1748381"/>
            <a:chExt cx="2152727" cy="4284724"/>
          </a:xfrm>
        </p:grpSpPr>
        <p:sp>
          <p:nvSpPr>
            <p:cNvPr id="9" name="Rounded Rectangle 64">
              <a:extLst>
                <a:ext uri="{FF2B5EF4-FFF2-40B4-BE49-F238E27FC236}">
                  <a16:creationId xmlns:a16="http://schemas.microsoft.com/office/drawing/2014/main" id="{E739ABA9-F173-4257-84AE-9F74363FEED3}"/>
                </a:ext>
              </a:extLst>
            </p:cNvPr>
            <p:cNvSpPr/>
            <p:nvPr/>
          </p:nvSpPr>
          <p:spPr>
            <a:xfrm>
              <a:off x="377358"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400"/>
            </a:p>
          </p:txBody>
        </p:sp>
        <p:sp>
          <p:nvSpPr>
            <p:cNvPr id="11" name="TextBox 4">
              <a:extLst>
                <a:ext uri="{FF2B5EF4-FFF2-40B4-BE49-F238E27FC236}">
                  <a16:creationId xmlns:a16="http://schemas.microsoft.com/office/drawing/2014/main" id="{C45261EE-29E5-4C68-BDCA-C80F1E447046}"/>
                </a:ext>
              </a:extLst>
            </p:cNvPr>
            <p:cNvSpPr txBox="1"/>
            <p:nvPr/>
          </p:nvSpPr>
          <p:spPr>
            <a:xfrm>
              <a:off x="518016" y="4205754"/>
              <a:ext cx="1871406"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Calibri" panose="020F0502020204030204" pitchFamily="34" charset="0"/>
                  <a:cs typeface="Calibri" panose="020F0502020204030204" pitchFamily="34" charset="0"/>
                </a:rPr>
                <a:t>Post equipment</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3" name="Right Arrow 66">
              <a:extLst>
                <a:ext uri="{FF2B5EF4-FFF2-40B4-BE49-F238E27FC236}">
                  <a16:creationId xmlns:a16="http://schemas.microsoft.com/office/drawing/2014/main" id="{B8AD20B5-DDAD-4484-9BEA-D9B41CECEC2F}"/>
                </a:ext>
              </a:extLst>
            </p:cNvPr>
            <p:cNvSpPr/>
            <p:nvPr/>
          </p:nvSpPr>
          <p:spPr>
            <a:xfrm>
              <a:off x="377357"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4" name="TextBox 6">
              <a:extLst>
                <a:ext uri="{FF2B5EF4-FFF2-40B4-BE49-F238E27FC236}">
                  <a16:creationId xmlns:a16="http://schemas.microsoft.com/office/drawing/2014/main" id="{F8967793-88B1-4835-AF74-991068C1E3E5}"/>
                </a:ext>
              </a:extLst>
            </p:cNvPr>
            <p:cNvSpPr txBox="1"/>
            <p:nvPr/>
          </p:nvSpPr>
          <p:spPr>
            <a:xfrm>
              <a:off x="690779"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pic>
          <p:nvPicPr>
            <p:cNvPr id="49" name="Graphic 48">
              <a:extLst>
                <a:ext uri="{FF2B5EF4-FFF2-40B4-BE49-F238E27FC236}">
                  <a16:creationId xmlns:a16="http://schemas.microsoft.com/office/drawing/2014/main" id="{E5C7E4AD-3AEC-6240-9677-5F01D2351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33008" y="2964540"/>
              <a:ext cx="1041425" cy="1041425"/>
            </a:xfrm>
            <a:prstGeom prst="rect">
              <a:avLst/>
            </a:prstGeom>
          </p:spPr>
        </p:pic>
        <p:sp>
          <p:nvSpPr>
            <p:cNvPr id="92" name="TextBox 9">
              <a:extLst>
                <a:ext uri="{FF2B5EF4-FFF2-40B4-BE49-F238E27FC236}">
                  <a16:creationId xmlns:a16="http://schemas.microsoft.com/office/drawing/2014/main" id="{9436CE61-4368-E94B-92AA-CDC3BB4C5DEE}"/>
                </a:ext>
              </a:extLst>
            </p:cNvPr>
            <p:cNvSpPr txBox="1"/>
            <p:nvPr/>
          </p:nvSpPr>
          <p:spPr>
            <a:xfrm>
              <a:off x="556414" y="4642432"/>
              <a:ext cx="1794609" cy="584775"/>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Post equipment to the system </a:t>
              </a:r>
            </a:p>
          </p:txBody>
        </p:sp>
      </p:grpSp>
      <p:grpSp>
        <p:nvGrpSpPr>
          <p:cNvPr id="98" name="Group 20">
            <a:extLst>
              <a:ext uri="{FF2B5EF4-FFF2-40B4-BE49-F238E27FC236}">
                <a16:creationId xmlns:a16="http://schemas.microsoft.com/office/drawing/2014/main" id="{46EA0F3B-2800-B942-9FEF-68246EBD7653}"/>
              </a:ext>
            </a:extLst>
          </p:cNvPr>
          <p:cNvGrpSpPr/>
          <p:nvPr/>
        </p:nvGrpSpPr>
        <p:grpSpPr>
          <a:xfrm>
            <a:off x="2688157" y="1748381"/>
            <a:ext cx="2152727" cy="4284724"/>
            <a:chOff x="2688157" y="1748381"/>
            <a:chExt cx="2152727" cy="4284724"/>
          </a:xfrm>
        </p:grpSpPr>
        <p:sp>
          <p:nvSpPr>
            <p:cNvPr id="59" name="Rounded Rectangle 64">
              <a:extLst>
                <a:ext uri="{FF2B5EF4-FFF2-40B4-BE49-F238E27FC236}">
                  <a16:creationId xmlns:a16="http://schemas.microsoft.com/office/drawing/2014/main" id="{ACEEC572-560C-7C45-B849-7BEC00B89DF1}"/>
                </a:ext>
              </a:extLst>
            </p:cNvPr>
            <p:cNvSpPr/>
            <p:nvPr/>
          </p:nvSpPr>
          <p:spPr>
            <a:xfrm>
              <a:off x="2688158"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400"/>
            </a:p>
          </p:txBody>
        </p:sp>
        <p:sp>
          <p:nvSpPr>
            <p:cNvPr id="61" name="Right Arrow 66">
              <a:extLst>
                <a:ext uri="{FF2B5EF4-FFF2-40B4-BE49-F238E27FC236}">
                  <a16:creationId xmlns:a16="http://schemas.microsoft.com/office/drawing/2014/main" id="{EA67670A-DBA4-3F40-9AF5-A008BC65128D}"/>
                </a:ext>
              </a:extLst>
            </p:cNvPr>
            <p:cNvSpPr/>
            <p:nvPr/>
          </p:nvSpPr>
          <p:spPr>
            <a:xfrm>
              <a:off x="2688157"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2" name="TextBox 23">
              <a:extLst>
                <a:ext uri="{FF2B5EF4-FFF2-40B4-BE49-F238E27FC236}">
                  <a16:creationId xmlns:a16="http://schemas.microsoft.com/office/drawing/2014/main" id="{0F137F27-8B67-4442-ABDC-C3DE88346760}"/>
                </a:ext>
              </a:extLst>
            </p:cNvPr>
            <p:cNvSpPr txBox="1"/>
            <p:nvPr/>
          </p:nvSpPr>
          <p:spPr>
            <a:xfrm>
              <a:off x="3001579"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80" name="TextBox 24">
              <a:extLst>
                <a:ext uri="{FF2B5EF4-FFF2-40B4-BE49-F238E27FC236}">
                  <a16:creationId xmlns:a16="http://schemas.microsoft.com/office/drawing/2014/main" id="{9FD2F579-7E9A-1840-8B49-B0E1A2C9918F}"/>
                </a:ext>
              </a:extLst>
            </p:cNvPr>
            <p:cNvSpPr txBox="1"/>
            <p:nvPr/>
          </p:nvSpPr>
          <p:spPr>
            <a:xfrm>
              <a:off x="2945938" y="4177760"/>
              <a:ext cx="1642180"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Calibri" panose="020F0502020204030204" pitchFamily="34" charset="0"/>
                  <a:cs typeface="Calibri" panose="020F0502020204030204" pitchFamily="34" charset="0"/>
                </a:rPr>
                <a:t>Search</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85" name="Graphic 84">
              <a:extLst>
                <a:ext uri="{FF2B5EF4-FFF2-40B4-BE49-F238E27FC236}">
                  <a16:creationId xmlns:a16="http://schemas.microsoft.com/office/drawing/2014/main" id="{B14F0F45-5634-EE44-8B2B-17CC13762E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3262" y="3135344"/>
              <a:ext cx="961533" cy="961533"/>
            </a:xfrm>
            <a:prstGeom prst="rect">
              <a:avLst/>
            </a:prstGeom>
          </p:spPr>
        </p:pic>
        <p:sp>
          <p:nvSpPr>
            <p:cNvPr id="93" name="TextBox 26">
              <a:extLst>
                <a:ext uri="{FF2B5EF4-FFF2-40B4-BE49-F238E27FC236}">
                  <a16:creationId xmlns:a16="http://schemas.microsoft.com/office/drawing/2014/main" id="{6423B5C6-5461-D340-90F0-D1990C21122A}"/>
                </a:ext>
              </a:extLst>
            </p:cNvPr>
            <p:cNvSpPr txBox="1"/>
            <p:nvPr/>
          </p:nvSpPr>
          <p:spPr>
            <a:xfrm>
              <a:off x="2826723" y="4648306"/>
              <a:ext cx="1794609" cy="584775"/>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Requesters </a:t>
              </a:r>
              <a:r>
                <a:rPr lang="en-US" altLang="ko-KR" sz="1600" b="1" dirty="0">
                  <a:latin typeface="Calibri" panose="020F0502020204030204" pitchFamily="34" charset="0"/>
                  <a:cs typeface="Calibri" panose="020F0502020204030204" pitchFamily="34" charset="0"/>
                </a:rPr>
                <a:t>search</a:t>
              </a:r>
              <a:r>
                <a:rPr lang="en-US" altLang="ko-KR" sz="1600" dirty="0">
                  <a:latin typeface="Calibri" panose="020F0502020204030204" pitchFamily="34" charset="0"/>
                  <a:cs typeface="Calibri" panose="020F0502020204030204" pitchFamily="34" charset="0"/>
                </a:rPr>
                <a:t> the equipment </a:t>
              </a:r>
            </a:p>
          </p:txBody>
        </p:sp>
      </p:grpSp>
      <p:grpSp>
        <p:nvGrpSpPr>
          <p:cNvPr id="99" name="Group 34">
            <a:extLst>
              <a:ext uri="{FF2B5EF4-FFF2-40B4-BE49-F238E27FC236}">
                <a16:creationId xmlns:a16="http://schemas.microsoft.com/office/drawing/2014/main" id="{5A1507CD-6C66-2040-A52D-C0C04FFD0763}"/>
              </a:ext>
            </a:extLst>
          </p:cNvPr>
          <p:cNvGrpSpPr/>
          <p:nvPr/>
        </p:nvGrpSpPr>
        <p:grpSpPr>
          <a:xfrm>
            <a:off x="4998958" y="1748381"/>
            <a:ext cx="2152727" cy="4284724"/>
            <a:chOff x="4998958" y="1748381"/>
            <a:chExt cx="2152727" cy="4284724"/>
          </a:xfrm>
        </p:grpSpPr>
        <p:sp>
          <p:nvSpPr>
            <p:cNvPr id="65" name="Rounded Rectangle 35">
              <a:extLst>
                <a:ext uri="{FF2B5EF4-FFF2-40B4-BE49-F238E27FC236}">
                  <a16:creationId xmlns:a16="http://schemas.microsoft.com/office/drawing/2014/main" id="{4D5F4910-2C3F-884F-BF17-EE538568989A}"/>
                </a:ext>
              </a:extLst>
            </p:cNvPr>
            <p:cNvSpPr/>
            <p:nvPr/>
          </p:nvSpPr>
          <p:spPr>
            <a:xfrm>
              <a:off x="4998959"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400"/>
            </a:p>
          </p:txBody>
        </p:sp>
        <p:sp>
          <p:nvSpPr>
            <p:cNvPr id="67" name="Right Arrow 36">
              <a:extLst>
                <a:ext uri="{FF2B5EF4-FFF2-40B4-BE49-F238E27FC236}">
                  <a16:creationId xmlns:a16="http://schemas.microsoft.com/office/drawing/2014/main" id="{272E8EF5-C5F9-824F-935E-B3ACF2D47C28}"/>
                </a:ext>
              </a:extLst>
            </p:cNvPr>
            <p:cNvSpPr/>
            <p:nvPr/>
          </p:nvSpPr>
          <p:spPr>
            <a:xfrm>
              <a:off x="4998958"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8" name="TextBox 37">
              <a:extLst>
                <a:ext uri="{FF2B5EF4-FFF2-40B4-BE49-F238E27FC236}">
                  <a16:creationId xmlns:a16="http://schemas.microsoft.com/office/drawing/2014/main" id="{5EF6B88E-7771-5342-A714-70E3F36C974E}"/>
                </a:ext>
              </a:extLst>
            </p:cNvPr>
            <p:cNvSpPr txBox="1"/>
            <p:nvPr/>
          </p:nvSpPr>
          <p:spPr>
            <a:xfrm>
              <a:off x="5312380"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81" name="TextBox 38">
              <a:extLst>
                <a:ext uri="{FF2B5EF4-FFF2-40B4-BE49-F238E27FC236}">
                  <a16:creationId xmlns:a16="http://schemas.microsoft.com/office/drawing/2014/main" id="{5F933F28-FE64-794C-A8E6-F79D66B5E805}"/>
                </a:ext>
              </a:extLst>
            </p:cNvPr>
            <p:cNvSpPr txBox="1"/>
            <p:nvPr/>
          </p:nvSpPr>
          <p:spPr>
            <a:xfrm>
              <a:off x="5254232" y="4185004"/>
              <a:ext cx="1642180"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Calibri" panose="020F0502020204030204" pitchFamily="34" charset="0"/>
                  <a:cs typeface="Calibri" panose="020F0502020204030204" pitchFamily="34" charset="0"/>
                </a:rPr>
                <a:t>Agreement</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87" name="Graphic 86">
              <a:extLst>
                <a:ext uri="{FF2B5EF4-FFF2-40B4-BE49-F238E27FC236}">
                  <a16:creationId xmlns:a16="http://schemas.microsoft.com/office/drawing/2014/main" id="{E0E6532B-DD5E-D743-B34F-333066BDCD6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6430" b="15518"/>
            <a:stretch/>
          </p:blipFill>
          <p:spPr>
            <a:xfrm>
              <a:off x="5712137" y="3216226"/>
              <a:ext cx="894720" cy="880651"/>
            </a:xfrm>
            <a:prstGeom prst="rect">
              <a:avLst/>
            </a:prstGeom>
          </p:spPr>
        </p:pic>
        <p:sp>
          <p:nvSpPr>
            <p:cNvPr id="94" name="TextBox 40">
              <a:extLst>
                <a:ext uri="{FF2B5EF4-FFF2-40B4-BE49-F238E27FC236}">
                  <a16:creationId xmlns:a16="http://schemas.microsoft.com/office/drawing/2014/main" id="{5467247A-71EA-7E41-9164-E7ACDC6A2956}"/>
                </a:ext>
              </a:extLst>
            </p:cNvPr>
            <p:cNvSpPr txBox="1"/>
            <p:nvPr/>
          </p:nvSpPr>
          <p:spPr>
            <a:xfrm>
              <a:off x="5191041" y="4642432"/>
              <a:ext cx="1794609"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 and Requester make a </a:t>
              </a:r>
              <a:r>
                <a:rPr lang="en-US" altLang="ko-KR" sz="1600" b="1" dirty="0">
                  <a:latin typeface="Calibri" panose="020F0502020204030204" pitchFamily="34" charset="0"/>
                  <a:cs typeface="Calibri" panose="020F0502020204030204" pitchFamily="34" charset="0"/>
                </a:rPr>
                <a:t>agreement</a:t>
              </a:r>
              <a:r>
                <a:rPr lang="en-US" altLang="ko-KR" sz="1600" dirty="0">
                  <a:latin typeface="Calibri" panose="020F0502020204030204" pitchFamily="34" charset="0"/>
                  <a:cs typeface="Calibri" panose="020F0502020204030204" pitchFamily="34" charset="0"/>
                </a:rPr>
                <a:t> </a:t>
              </a:r>
            </a:p>
          </p:txBody>
        </p:sp>
      </p:grpSp>
      <p:grpSp>
        <p:nvGrpSpPr>
          <p:cNvPr id="100" name="Group 51">
            <a:extLst>
              <a:ext uri="{FF2B5EF4-FFF2-40B4-BE49-F238E27FC236}">
                <a16:creationId xmlns:a16="http://schemas.microsoft.com/office/drawing/2014/main" id="{09B4768A-A547-934A-A698-B49A84A60438}"/>
              </a:ext>
            </a:extLst>
          </p:cNvPr>
          <p:cNvGrpSpPr/>
          <p:nvPr/>
        </p:nvGrpSpPr>
        <p:grpSpPr>
          <a:xfrm>
            <a:off x="7309758" y="1748381"/>
            <a:ext cx="2152726" cy="4284724"/>
            <a:chOff x="7309758" y="1748381"/>
            <a:chExt cx="2152726" cy="4284724"/>
          </a:xfrm>
        </p:grpSpPr>
        <p:sp>
          <p:nvSpPr>
            <p:cNvPr id="70" name="Rounded Rectangle 64">
              <a:extLst>
                <a:ext uri="{FF2B5EF4-FFF2-40B4-BE49-F238E27FC236}">
                  <a16:creationId xmlns:a16="http://schemas.microsoft.com/office/drawing/2014/main" id="{09BBD9EF-822F-AA42-B061-6AD3FF187B6C}"/>
                </a:ext>
              </a:extLst>
            </p:cNvPr>
            <p:cNvSpPr/>
            <p:nvPr/>
          </p:nvSpPr>
          <p:spPr>
            <a:xfrm>
              <a:off x="7309758"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400"/>
            </a:p>
          </p:txBody>
        </p:sp>
        <p:sp>
          <p:nvSpPr>
            <p:cNvPr id="72" name="Right Arrow 66">
              <a:extLst>
                <a:ext uri="{FF2B5EF4-FFF2-40B4-BE49-F238E27FC236}">
                  <a16:creationId xmlns:a16="http://schemas.microsoft.com/office/drawing/2014/main" id="{B28A12AD-C3B8-6E42-9382-B26A66E3ED2D}"/>
                </a:ext>
              </a:extLst>
            </p:cNvPr>
            <p:cNvSpPr/>
            <p:nvPr/>
          </p:nvSpPr>
          <p:spPr>
            <a:xfrm>
              <a:off x="7309758"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73" name="TextBox 54">
              <a:extLst>
                <a:ext uri="{FF2B5EF4-FFF2-40B4-BE49-F238E27FC236}">
                  <a16:creationId xmlns:a16="http://schemas.microsoft.com/office/drawing/2014/main" id="{B898A0D0-4B03-FD43-9C38-5E722A35B3A8}"/>
                </a:ext>
              </a:extLst>
            </p:cNvPr>
            <p:cNvSpPr txBox="1"/>
            <p:nvPr/>
          </p:nvSpPr>
          <p:spPr>
            <a:xfrm>
              <a:off x="7623180"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82" name="TextBox 55">
              <a:extLst>
                <a:ext uri="{FF2B5EF4-FFF2-40B4-BE49-F238E27FC236}">
                  <a16:creationId xmlns:a16="http://schemas.microsoft.com/office/drawing/2014/main" id="{08F082BC-2217-C244-9F2F-F65086E8D8C7}"/>
                </a:ext>
              </a:extLst>
            </p:cNvPr>
            <p:cNvSpPr txBox="1"/>
            <p:nvPr/>
          </p:nvSpPr>
          <p:spPr>
            <a:xfrm>
              <a:off x="7565032" y="4177760"/>
              <a:ext cx="1642180"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Calibri" panose="020F0502020204030204" pitchFamily="34" charset="0"/>
                  <a:cs typeface="Calibri" panose="020F0502020204030204" pitchFamily="34" charset="0"/>
                </a:rPr>
                <a:t>Transaction</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89" name="Graphic 88">
              <a:extLst>
                <a:ext uri="{FF2B5EF4-FFF2-40B4-BE49-F238E27FC236}">
                  <a16:creationId xmlns:a16="http://schemas.microsoft.com/office/drawing/2014/main" id="{16D6E3DD-B142-B74C-B82C-79B9E757CD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8065" y="3018209"/>
              <a:ext cx="1225296" cy="1225296"/>
            </a:xfrm>
            <a:prstGeom prst="rect">
              <a:avLst/>
            </a:prstGeom>
          </p:spPr>
        </p:pic>
        <p:sp>
          <p:nvSpPr>
            <p:cNvPr id="95" name="TextBox 57">
              <a:extLst>
                <a:ext uri="{FF2B5EF4-FFF2-40B4-BE49-F238E27FC236}">
                  <a16:creationId xmlns:a16="http://schemas.microsoft.com/office/drawing/2014/main" id="{0A9F03B4-FD17-F74B-9897-F2B5E8E5A444}"/>
                </a:ext>
              </a:extLst>
            </p:cNvPr>
            <p:cNvSpPr txBox="1"/>
            <p:nvPr/>
          </p:nvSpPr>
          <p:spPr>
            <a:xfrm>
              <a:off x="7426751" y="4642432"/>
              <a:ext cx="1907924" cy="1077218"/>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Start </a:t>
              </a:r>
              <a:r>
                <a:rPr lang="en-US" altLang="ko-KR" sz="1600" b="1" dirty="0">
                  <a:latin typeface="Calibri" panose="020F0502020204030204" pitchFamily="34" charset="0"/>
                  <a:cs typeface="Calibri" panose="020F0502020204030204" pitchFamily="34" charset="0"/>
                </a:rPr>
                <a:t>hiring transaction </a:t>
              </a:r>
              <a:r>
                <a:rPr lang="en-US" altLang="ko-KR" sz="1600" dirty="0">
                  <a:latin typeface="Calibri" panose="020F0502020204030204" pitchFamily="34" charset="0"/>
                  <a:cs typeface="Calibri" panose="020F0502020204030204" pitchFamily="34" charset="0"/>
                </a:rPr>
                <a:t>from delivery to returning the equipment</a:t>
              </a:r>
            </a:p>
          </p:txBody>
        </p:sp>
      </p:grpSp>
      <p:grpSp>
        <p:nvGrpSpPr>
          <p:cNvPr id="101" name="Group 75">
            <a:extLst>
              <a:ext uri="{FF2B5EF4-FFF2-40B4-BE49-F238E27FC236}">
                <a16:creationId xmlns:a16="http://schemas.microsoft.com/office/drawing/2014/main" id="{9668C1EC-4165-994F-9CD7-6AB56619718A}"/>
              </a:ext>
            </a:extLst>
          </p:cNvPr>
          <p:cNvGrpSpPr/>
          <p:nvPr/>
        </p:nvGrpSpPr>
        <p:grpSpPr>
          <a:xfrm>
            <a:off x="9646606" y="1714436"/>
            <a:ext cx="2152727" cy="4284724"/>
            <a:chOff x="9646606" y="1714436"/>
            <a:chExt cx="2152727" cy="4284724"/>
          </a:xfrm>
        </p:grpSpPr>
        <p:sp>
          <p:nvSpPr>
            <p:cNvPr id="75" name="Rounded Rectangle 64">
              <a:extLst>
                <a:ext uri="{FF2B5EF4-FFF2-40B4-BE49-F238E27FC236}">
                  <a16:creationId xmlns:a16="http://schemas.microsoft.com/office/drawing/2014/main" id="{2FA03EDA-21E4-1948-8EC6-5E99F75B8E3A}"/>
                </a:ext>
              </a:extLst>
            </p:cNvPr>
            <p:cNvSpPr/>
            <p:nvPr/>
          </p:nvSpPr>
          <p:spPr>
            <a:xfrm>
              <a:off x="9646607" y="1714436"/>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400"/>
            </a:p>
          </p:txBody>
        </p:sp>
        <p:sp>
          <p:nvSpPr>
            <p:cNvPr id="77" name="Right Arrow 66">
              <a:extLst>
                <a:ext uri="{FF2B5EF4-FFF2-40B4-BE49-F238E27FC236}">
                  <a16:creationId xmlns:a16="http://schemas.microsoft.com/office/drawing/2014/main" id="{1431D8AF-55D4-8C45-A33C-4661D61458F8}"/>
                </a:ext>
              </a:extLst>
            </p:cNvPr>
            <p:cNvSpPr/>
            <p:nvPr/>
          </p:nvSpPr>
          <p:spPr>
            <a:xfrm>
              <a:off x="9646606" y="1894704"/>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78" name="TextBox 85">
              <a:extLst>
                <a:ext uri="{FF2B5EF4-FFF2-40B4-BE49-F238E27FC236}">
                  <a16:creationId xmlns:a16="http://schemas.microsoft.com/office/drawing/2014/main" id="{6026CEB3-A0FB-2746-8BE2-073ADF91F211}"/>
                </a:ext>
              </a:extLst>
            </p:cNvPr>
            <p:cNvSpPr txBox="1"/>
            <p:nvPr/>
          </p:nvSpPr>
          <p:spPr>
            <a:xfrm>
              <a:off x="9960028" y="207137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05</a:t>
              </a:r>
              <a:endParaRPr lang="ko-KR" altLang="en-US" sz="2800" b="1" dirty="0">
                <a:solidFill>
                  <a:schemeClr val="bg1"/>
                </a:solidFill>
                <a:cs typeface="Arial" pitchFamily="34" charset="0"/>
              </a:endParaRPr>
            </a:p>
          </p:txBody>
        </p:sp>
        <p:sp>
          <p:nvSpPr>
            <p:cNvPr id="83" name="TextBox 87">
              <a:extLst>
                <a:ext uri="{FF2B5EF4-FFF2-40B4-BE49-F238E27FC236}">
                  <a16:creationId xmlns:a16="http://schemas.microsoft.com/office/drawing/2014/main" id="{53D2837D-4737-AE43-83F8-8CD8E0740552}"/>
                </a:ext>
              </a:extLst>
            </p:cNvPr>
            <p:cNvSpPr txBox="1"/>
            <p:nvPr/>
          </p:nvSpPr>
          <p:spPr>
            <a:xfrm>
              <a:off x="9901880" y="4185004"/>
              <a:ext cx="1642180"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Calibri" panose="020F0502020204030204" pitchFamily="34" charset="0"/>
                  <a:cs typeface="Calibri" panose="020F0502020204030204" pitchFamily="34" charset="0"/>
                </a:rPr>
                <a:t>Feedback</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91" name="Graphic 90">
              <a:extLst>
                <a:ext uri="{FF2B5EF4-FFF2-40B4-BE49-F238E27FC236}">
                  <a16:creationId xmlns:a16="http://schemas.microsoft.com/office/drawing/2014/main" id="{61A7735B-CC42-7E4B-843C-F88545BBC10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01762" y="3018209"/>
              <a:ext cx="1042416" cy="1042416"/>
            </a:xfrm>
            <a:prstGeom prst="rect">
              <a:avLst/>
            </a:prstGeom>
          </p:spPr>
        </p:pic>
        <p:sp>
          <p:nvSpPr>
            <p:cNvPr id="96" name="TextBox 101">
              <a:extLst>
                <a:ext uri="{FF2B5EF4-FFF2-40B4-BE49-F238E27FC236}">
                  <a16:creationId xmlns:a16="http://schemas.microsoft.com/office/drawing/2014/main" id="{96D3AF38-16F4-CD41-80BB-ADBE55C89E33}"/>
                </a:ext>
              </a:extLst>
            </p:cNvPr>
            <p:cNvSpPr txBox="1"/>
            <p:nvPr/>
          </p:nvSpPr>
          <p:spPr>
            <a:xfrm>
              <a:off x="9825665" y="4709493"/>
              <a:ext cx="1794609" cy="584775"/>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Finish transaction and give </a:t>
              </a:r>
              <a:r>
                <a:rPr lang="en-US" altLang="ko-KR" sz="1600" b="1" dirty="0">
                  <a:latin typeface="Calibri" panose="020F0502020204030204" pitchFamily="34" charset="0"/>
                  <a:cs typeface="Calibri" panose="020F0502020204030204" pitchFamily="34" charset="0"/>
                </a:rPr>
                <a:t>feedback</a:t>
              </a:r>
            </a:p>
          </p:txBody>
        </p:sp>
      </p:grpSp>
      <p:sp>
        <p:nvSpPr>
          <p:cNvPr id="2" name="Slide Number Placeholder 1"/>
          <p:cNvSpPr>
            <a:spLocks noGrp="1"/>
          </p:cNvSpPr>
          <p:nvPr>
            <p:ph type="sldNum" sz="quarter" idx="4"/>
          </p:nvPr>
        </p:nvSpPr>
        <p:spPr/>
        <p:txBody>
          <a:bodyPr/>
          <a:lstStyle/>
          <a:p>
            <a:pPr algn="l"/>
            <a:fld id="{7ADD69FF-FA27-834C-8063-65BE3ED3C65B}" type="slidenum">
              <a:rPr lang="en-US" smtClean="0"/>
              <a:pPr algn="l"/>
              <a:t>13</a:t>
            </a:fld>
            <a:endParaRPr lang="en-US" dirty="0"/>
          </a:p>
        </p:txBody>
      </p:sp>
    </p:spTree>
    <p:extLst>
      <p:ext uri="{BB962C8B-B14F-4D97-AF65-F5344CB8AC3E}">
        <p14:creationId xmlns:p14="http://schemas.microsoft.com/office/powerpoint/2010/main" val="74846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5937457"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Equipment– Transaction status flow</a:t>
            </a:r>
            <a:endParaRPr lang="zh-CN" altLang="en-US" sz="2800" b="1" dirty="0">
              <a:solidFill>
                <a:schemeClr val="bg1">
                  <a:lumMod val="50000"/>
                </a:schemeClr>
              </a:solidFill>
              <a:latin typeface="Calibri" panose="020F0502020204030204" pitchFamily="34" charset="0"/>
            </a:endParaRPr>
          </a:p>
        </p:txBody>
      </p:sp>
      <p:sp>
        <p:nvSpPr>
          <p:cNvPr id="6" name="TextBox 2">
            <a:extLst>
              <a:ext uri="{FF2B5EF4-FFF2-40B4-BE49-F238E27FC236}">
                <a16:creationId xmlns:a16="http://schemas.microsoft.com/office/drawing/2014/main" id="{21B388B5-F9EA-1B47-977C-3C735EC35EE7}"/>
              </a:ext>
            </a:extLst>
          </p:cNvPr>
          <p:cNvSpPr txBox="1"/>
          <p:nvPr/>
        </p:nvSpPr>
        <p:spPr>
          <a:xfrm>
            <a:off x="669158" y="3371943"/>
            <a:ext cx="1333219"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Pending</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7" name="Graphic 6">
            <a:extLst>
              <a:ext uri="{FF2B5EF4-FFF2-40B4-BE49-F238E27FC236}">
                <a16:creationId xmlns:a16="http://schemas.microsoft.com/office/drawing/2014/main" id="{C69EA56E-B1ED-9B4F-BCE7-BA4BED3289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37188" y="2471457"/>
            <a:ext cx="797157" cy="797157"/>
          </a:xfrm>
          <a:prstGeom prst="rect">
            <a:avLst/>
          </a:prstGeom>
        </p:spPr>
      </p:pic>
      <p:sp>
        <p:nvSpPr>
          <p:cNvPr id="8" name="TextBox 9">
            <a:extLst>
              <a:ext uri="{FF2B5EF4-FFF2-40B4-BE49-F238E27FC236}">
                <a16:creationId xmlns:a16="http://schemas.microsoft.com/office/drawing/2014/main" id="{19703A90-EC37-F54C-B0B8-59E9B5ADCF70}"/>
              </a:ext>
            </a:extLst>
          </p:cNvPr>
          <p:cNvSpPr txBox="1"/>
          <p:nvPr/>
        </p:nvSpPr>
        <p:spPr>
          <a:xfrm>
            <a:off x="669158" y="3877657"/>
            <a:ext cx="1373680" cy="584775"/>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Waiting</a:t>
            </a:r>
            <a:r>
              <a:rPr lang="en-US" altLang="ko-KR" sz="1600" dirty="0">
                <a:latin typeface="Calibri" panose="020F0502020204030204" pitchFamily="34" charset="0"/>
                <a:cs typeface="Calibri" panose="020F0502020204030204" pitchFamily="34" charset="0"/>
              </a:rPr>
              <a:t> for agreement</a:t>
            </a:r>
            <a:endParaRPr lang="en-US" altLang="ko-KR" sz="1600" dirty="0">
              <a:solidFill>
                <a:srgbClr val="606060"/>
              </a:solidFill>
              <a:latin typeface="Calibri" panose="020F0502020204030204" pitchFamily="34" charset="0"/>
              <a:cs typeface="Calibri" panose="020F0502020204030204" pitchFamily="34" charset="0"/>
            </a:endParaRPr>
          </a:p>
        </p:txBody>
      </p:sp>
      <p:sp>
        <p:nvSpPr>
          <p:cNvPr id="9" name="Right Arrow 10">
            <a:extLst>
              <a:ext uri="{FF2B5EF4-FFF2-40B4-BE49-F238E27FC236}">
                <a16:creationId xmlns:a16="http://schemas.microsoft.com/office/drawing/2014/main" id="{08807EF9-45A6-7D41-A0AC-498C1A994F56}"/>
              </a:ext>
            </a:extLst>
          </p:cNvPr>
          <p:cNvSpPr/>
          <p:nvPr/>
        </p:nvSpPr>
        <p:spPr>
          <a:xfrm>
            <a:off x="2022605" y="2714286"/>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TextBox 11">
            <a:extLst>
              <a:ext uri="{FF2B5EF4-FFF2-40B4-BE49-F238E27FC236}">
                <a16:creationId xmlns:a16="http://schemas.microsoft.com/office/drawing/2014/main" id="{EA8ABE9B-7976-4643-8E43-7901A3F0A1F7}"/>
              </a:ext>
            </a:extLst>
          </p:cNvPr>
          <p:cNvSpPr txBox="1"/>
          <p:nvPr/>
        </p:nvSpPr>
        <p:spPr>
          <a:xfrm>
            <a:off x="2531674" y="3371943"/>
            <a:ext cx="1431737"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Accepted</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28" name="Graphic 27">
            <a:extLst>
              <a:ext uri="{FF2B5EF4-FFF2-40B4-BE49-F238E27FC236}">
                <a16:creationId xmlns:a16="http://schemas.microsoft.com/office/drawing/2014/main" id="{22FD8D73-66E8-8D4A-9F97-693960D46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2700633" y="2355766"/>
            <a:ext cx="991610" cy="991610"/>
          </a:xfrm>
          <a:prstGeom prst="rect">
            <a:avLst/>
          </a:prstGeom>
        </p:spPr>
      </p:pic>
      <p:sp>
        <p:nvSpPr>
          <p:cNvPr id="29" name="TextBox 13">
            <a:extLst>
              <a:ext uri="{FF2B5EF4-FFF2-40B4-BE49-F238E27FC236}">
                <a16:creationId xmlns:a16="http://schemas.microsoft.com/office/drawing/2014/main" id="{0C41498B-55FC-EE44-AE2D-E2FBC39A2216}"/>
              </a:ext>
            </a:extLst>
          </p:cNvPr>
          <p:cNvSpPr txBox="1"/>
          <p:nvPr/>
        </p:nvSpPr>
        <p:spPr>
          <a:xfrm>
            <a:off x="2531674" y="3877657"/>
            <a:ext cx="1373680"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 </a:t>
            </a:r>
            <a:r>
              <a:rPr lang="en-US" altLang="ko-KR" sz="1600" b="1" dirty="0">
                <a:latin typeface="Calibri" panose="020F0502020204030204" pitchFamily="34" charset="0"/>
                <a:cs typeface="Calibri" panose="020F0502020204030204" pitchFamily="34" charset="0"/>
              </a:rPr>
              <a:t>accepts</a:t>
            </a:r>
            <a:r>
              <a:rPr lang="en-US" altLang="ko-KR" sz="1600" dirty="0">
                <a:latin typeface="Calibri" panose="020F0502020204030204" pitchFamily="34" charset="0"/>
                <a:cs typeface="Calibri" panose="020F0502020204030204" pitchFamily="34" charset="0"/>
              </a:rPr>
              <a:t> the request</a:t>
            </a:r>
            <a:endParaRPr lang="en-US" altLang="ko-KR" sz="1600" dirty="0">
              <a:solidFill>
                <a:srgbClr val="606060"/>
              </a:solidFill>
              <a:latin typeface="Calibri" panose="020F0502020204030204" pitchFamily="34" charset="0"/>
              <a:cs typeface="Calibri" panose="020F0502020204030204" pitchFamily="34" charset="0"/>
            </a:endParaRPr>
          </a:p>
        </p:txBody>
      </p:sp>
      <p:sp>
        <p:nvSpPr>
          <p:cNvPr id="30" name="Right Arrow 14">
            <a:extLst>
              <a:ext uri="{FF2B5EF4-FFF2-40B4-BE49-F238E27FC236}">
                <a16:creationId xmlns:a16="http://schemas.microsoft.com/office/drawing/2014/main" id="{1853ACB8-9CCF-9A4C-A297-DFF1D48D7722}"/>
              </a:ext>
            </a:extLst>
          </p:cNvPr>
          <p:cNvSpPr/>
          <p:nvPr/>
        </p:nvSpPr>
        <p:spPr>
          <a:xfrm>
            <a:off x="3885121" y="2715121"/>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15">
            <a:extLst>
              <a:ext uri="{FF2B5EF4-FFF2-40B4-BE49-F238E27FC236}">
                <a16:creationId xmlns:a16="http://schemas.microsoft.com/office/drawing/2014/main" id="{25EBCEBB-2914-8042-A48A-CB4F072F1EA3}"/>
              </a:ext>
            </a:extLst>
          </p:cNvPr>
          <p:cNvSpPr txBox="1"/>
          <p:nvPr/>
        </p:nvSpPr>
        <p:spPr>
          <a:xfrm>
            <a:off x="4394189" y="3371943"/>
            <a:ext cx="1604599"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Delivering</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38" name="TextBox 16">
            <a:extLst>
              <a:ext uri="{FF2B5EF4-FFF2-40B4-BE49-F238E27FC236}">
                <a16:creationId xmlns:a16="http://schemas.microsoft.com/office/drawing/2014/main" id="{64C8CE09-DE2A-E04E-965A-9069B5881B3E}"/>
              </a:ext>
            </a:extLst>
          </p:cNvPr>
          <p:cNvSpPr txBox="1"/>
          <p:nvPr/>
        </p:nvSpPr>
        <p:spPr>
          <a:xfrm>
            <a:off x="4394189" y="3877657"/>
            <a:ext cx="1373680"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 is </a:t>
            </a:r>
            <a:r>
              <a:rPr lang="en-US" altLang="ko-KR" sz="1600" b="1" dirty="0">
                <a:latin typeface="Calibri" panose="020F0502020204030204" pitchFamily="34" charset="0"/>
                <a:cs typeface="Calibri" panose="020F0502020204030204" pitchFamily="34" charset="0"/>
              </a:rPr>
              <a:t>delivering</a:t>
            </a:r>
            <a:r>
              <a:rPr lang="en-US" altLang="ko-KR" sz="1600" dirty="0">
                <a:latin typeface="Calibri" panose="020F0502020204030204" pitchFamily="34" charset="0"/>
                <a:cs typeface="Calibri" panose="020F0502020204030204" pitchFamily="34" charset="0"/>
              </a:rPr>
              <a:t> the equipment</a:t>
            </a:r>
            <a:endParaRPr lang="en-US" altLang="ko-KR" sz="1600" dirty="0">
              <a:solidFill>
                <a:srgbClr val="606060"/>
              </a:solidFill>
              <a:latin typeface="Calibri" panose="020F0502020204030204" pitchFamily="34" charset="0"/>
              <a:cs typeface="Calibri" panose="020F0502020204030204" pitchFamily="34" charset="0"/>
            </a:endParaRPr>
          </a:p>
        </p:txBody>
      </p:sp>
      <p:sp>
        <p:nvSpPr>
          <p:cNvPr id="39" name="Right Arrow 17">
            <a:extLst>
              <a:ext uri="{FF2B5EF4-FFF2-40B4-BE49-F238E27FC236}">
                <a16:creationId xmlns:a16="http://schemas.microsoft.com/office/drawing/2014/main" id="{ED6814CA-6D0F-C144-906A-701B3C6EF6EB}"/>
              </a:ext>
            </a:extLst>
          </p:cNvPr>
          <p:cNvSpPr/>
          <p:nvPr/>
        </p:nvSpPr>
        <p:spPr>
          <a:xfrm>
            <a:off x="5820422" y="2714286"/>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18">
            <a:extLst>
              <a:ext uri="{FF2B5EF4-FFF2-40B4-BE49-F238E27FC236}">
                <a16:creationId xmlns:a16="http://schemas.microsoft.com/office/drawing/2014/main" id="{12B2F3A6-94A2-7B4C-86B9-968AF2B1DC70}"/>
              </a:ext>
            </a:extLst>
          </p:cNvPr>
          <p:cNvSpPr txBox="1"/>
          <p:nvPr/>
        </p:nvSpPr>
        <p:spPr>
          <a:xfrm>
            <a:off x="6256705" y="3371943"/>
            <a:ext cx="1333219"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Hiring</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41" name="Graphic 40">
            <a:extLst>
              <a:ext uri="{FF2B5EF4-FFF2-40B4-BE49-F238E27FC236}">
                <a16:creationId xmlns:a16="http://schemas.microsoft.com/office/drawing/2014/main" id="{DEC63C6A-A0D3-CC4C-8474-A45DA2BB1C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6489304" y="2440364"/>
            <a:ext cx="797157" cy="797157"/>
          </a:xfrm>
          <a:prstGeom prst="rect">
            <a:avLst/>
          </a:prstGeom>
        </p:spPr>
      </p:pic>
      <p:sp>
        <p:nvSpPr>
          <p:cNvPr id="42" name="TextBox 20">
            <a:extLst>
              <a:ext uri="{FF2B5EF4-FFF2-40B4-BE49-F238E27FC236}">
                <a16:creationId xmlns:a16="http://schemas.microsoft.com/office/drawing/2014/main" id="{0016DD12-935E-3746-9114-5D52D90287D2}"/>
              </a:ext>
            </a:extLst>
          </p:cNvPr>
          <p:cNvSpPr txBox="1"/>
          <p:nvPr/>
        </p:nvSpPr>
        <p:spPr>
          <a:xfrm>
            <a:off x="6256705" y="3877657"/>
            <a:ext cx="1373680"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Requester is </a:t>
            </a:r>
            <a:r>
              <a:rPr lang="en-US" altLang="ko-KR" sz="1600" b="1" dirty="0">
                <a:latin typeface="Calibri" panose="020F0502020204030204" pitchFamily="34" charset="0"/>
                <a:cs typeface="Calibri" panose="020F0502020204030204" pitchFamily="34" charset="0"/>
              </a:rPr>
              <a:t>renting</a:t>
            </a:r>
            <a:r>
              <a:rPr lang="en-US" altLang="ko-KR" sz="1600" dirty="0">
                <a:latin typeface="Calibri" panose="020F0502020204030204" pitchFamily="34" charset="0"/>
                <a:cs typeface="Calibri" panose="020F0502020204030204" pitchFamily="34" charset="0"/>
              </a:rPr>
              <a:t> the equipment</a:t>
            </a:r>
            <a:endParaRPr lang="en-US" altLang="ko-KR" sz="1600" dirty="0">
              <a:solidFill>
                <a:srgbClr val="606060"/>
              </a:solidFill>
              <a:latin typeface="Calibri" panose="020F0502020204030204" pitchFamily="34" charset="0"/>
              <a:cs typeface="Calibri" panose="020F0502020204030204" pitchFamily="34" charset="0"/>
            </a:endParaRPr>
          </a:p>
        </p:txBody>
      </p:sp>
      <p:sp>
        <p:nvSpPr>
          <p:cNvPr id="43" name="Right Arrow 21">
            <a:extLst>
              <a:ext uri="{FF2B5EF4-FFF2-40B4-BE49-F238E27FC236}">
                <a16:creationId xmlns:a16="http://schemas.microsoft.com/office/drawing/2014/main" id="{926C0756-05C3-B54D-BA95-E4705906C157}"/>
              </a:ext>
            </a:extLst>
          </p:cNvPr>
          <p:cNvSpPr/>
          <p:nvPr/>
        </p:nvSpPr>
        <p:spPr>
          <a:xfrm>
            <a:off x="7536809" y="2714286"/>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 name="TextBox 22">
            <a:extLst>
              <a:ext uri="{FF2B5EF4-FFF2-40B4-BE49-F238E27FC236}">
                <a16:creationId xmlns:a16="http://schemas.microsoft.com/office/drawing/2014/main" id="{055875E8-B606-BC4F-B399-951F634F59D9}"/>
              </a:ext>
            </a:extLst>
          </p:cNvPr>
          <p:cNvSpPr txBox="1"/>
          <p:nvPr/>
        </p:nvSpPr>
        <p:spPr>
          <a:xfrm>
            <a:off x="7972343" y="3350493"/>
            <a:ext cx="1564138"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Returning</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45" name="Graphic 44">
            <a:extLst>
              <a:ext uri="{FF2B5EF4-FFF2-40B4-BE49-F238E27FC236}">
                <a16:creationId xmlns:a16="http://schemas.microsoft.com/office/drawing/2014/main" id="{6A01FDCF-394B-0740-A145-A952F5089F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8195177" y="2318977"/>
            <a:ext cx="1065189" cy="1065189"/>
          </a:xfrm>
          <a:prstGeom prst="rect">
            <a:avLst/>
          </a:prstGeom>
        </p:spPr>
      </p:pic>
      <p:sp>
        <p:nvSpPr>
          <p:cNvPr id="46" name="TextBox 24">
            <a:extLst>
              <a:ext uri="{FF2B5EF4-FFF2-40B4-BE49-F238E27FC236}">
                <a16:creationId xmlns:a16="http://schemas.microsoft.com/office/drawing/2014/main" id="{98091AD4-E98B-C64C-8157-6ABDA914ABD2}"/>
              </a:ext>
            </a:extLst>
          </p:cNvPr>
          <p:cNvSpPr txBox="1"/>
          <p:nvPr/>
        </p:nvSpPr>
        <p:spPr>
          <a:xfrm>
            <a:off x="7992573" y="3877657"/>
            <a:ext cx="1495548" cy="1323439"/>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Hiring process ended and the equipment is </a:t>
            </a:r>
            <a:r>
              <a:rPr lang="en-US" altLang="ko-KR" sz="1600" b="1" dirty="0">
                <a:latin typeface="Calibri" panose="020F0502020204030204" pitchFamily="34" charset="0"/>
                <a:cs typeface="Calibri" panose="020F0502020204030204" pitchFamily="34" charset="0"/>
              </a:rPr>
              <a:t>returning</a:t>
            </a:r>
            <a:r>
              <a:rPr lang="en-US" altLang="ko-KR" sz="1600" dirty="0">
                <a:latin typeface="Calibri" panose="020F0502020204030204" pitchFamily="34" charset="0"/>
                <a:cs typeface="Calibri" panose="020F0502020204030204" pitchFamily="34" charset="0"/>
              </a:rPr>
              <a:t> to the supplier</a:t>
            </a:r>
            <a:endParaRPr lang="en-US" altLang="ko-KR" sz="1600" dirty="0">
              <a:solidFill>
                <a:srgbClr val="606060"/>
              </a:solidFill>
              <a:latin typeface="Calibri" panose="020F0502020204030204" pitchFamily="34" charset="0"/>
              <a:cs typeface="Calibri" panose="020F0502020204030204" pitchFamily="34" charset="0"/>
            </a:endParaRPr>
          </a:p>
        </p:txBody>
      </p:sp>
      <p:sp>
        <p:nvSpPr>
          <p:cNvPr id="47" name="Right Arrow 25">
            <a:extLst>
              <a:ext uri="{FF2B5EF4-FFF2-40B4-BE49-F238E27FC236}">
                <a16:creationId xmlns:a16="http://schemas.microsoft.com/office/drawing/2014/main" id="{3D8E82D9-AEE9-3B41-8A33-630280CFA216}"/>
              </a:ext>
            </a:extLst>
          </p:cNvPr>
          <p:cNvSpPr/>
          <p:nvPr/>
        </p:nvSpPr>
        <p:spPr>
          <a:xfrm>
            <a:off x="9399409" y="2714286"/>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TextBox 30">
            <a:extLst>
              <a:ext uri="{FF2B5EF4-FFF2-40B4-BE49-F238E27FC236}">
                <a16:creationId xmlns:a16="http://schemas.microsoft.com/office/drawing/2014/main" id="{0C94F96D-C3C8-BC48-A617-B43374898824}"/>
              </a:ext>
            </a:extLst>
          </p:cNvPr>
          <p:cNvSpPr txBox="1"/>
          <p:nvPr/>
        </p:nvSpPr>
        <p:spPr>
          <a:xfrm>
            <a:off x="9923679" y="3340850"/>
            <a:ext cx="1333219"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Finished</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49" name="Graphic 48">
            <a:extLst>
              <a:ext uri="{FF2B5EF4-FFF2-40B4-BE49-F238E27FC236}">
                <a16:creationId xmlns:a16="http://schemas.microsoft.com/office/drawing/2014/main" id="{99BB1BDC-D834-444E-A2FD-20D5CCDBCCC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91709" y="2440364"/>
            <a:ext cx="797157" cy="797157"/>
          </a:xfrm>
          <a:prstGeom prst="rect">
            <a:avLst/>
          </a:prstGeom>
        </p:spPr>
      </p:pic>
      <p:sp>
        <p:nvSpPr>
          <p:cNvPr id="50" name="TextBox 33">
            <a:extLst>
              <a:ext uri="{FF2B5EF4-FFF2-40B4-BE49-F238E27FC236}">
                <a16:creationId xmlns:a16="http://schemas.microsoft.com/office/drawing/2014/main" id="{E2F9069C-482F-504D-9B56-A44CC6872120}"/>
              </a:ext>
            </a:extLst>
          </p:cNvPr>
          <p:cNvSpPr txBox="1"/>
          <p:nvPr/>
        </p:nvSpPr>
        <p:spPr>
          <a:xfrm>
            <a:off x="9923679" y="3846564"/>
            <a:ext cx="1373680" cy="584775"/>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Transaction </a:t>
            </a:r>
            <a:r>
              <a:rPr lang="en-US" altLang="ko-KR" sz="1600" b="1" dirty="0">
                <a:latin typeface="Calibri" panose="020F0502020204030204" pitchFamily="34" charset="0"/>
                <a:cs typeface="Calibri" panose="020F0502020204030204" pitchFamily="34" charset="0"/>
              </a:rPr>
              <a:t>finished</a:t>
            </a:r>
            <a:endParaRPr lang="en-US" altLang="ko-KR" sz="1600" b="1" dirty="0">
              <a:solidFill>
                <a:srgbClr val="606060"/>
              </a:solidFill>
              <a:latin typeface="Calibri" panose="020F0502020204030204" pitchFamily="34" charset="0"/>
              <a:cs typeface="Calibri" panose="020F0502020204030204" pitchFamily="34" charset="0"/>
            </a:endParaRPr>
          </a:p>
        </p:txBody>
      </p:sp>
      <p:pic>
        <p:nvPicPr>
          <p:cNvPr id="53" name="Graphic 52">
            <a:extLst>
              <a:ext uri="{FF2B5EF4-FFF2-40B4-BE49-F238E27FC236}">
                <a16:creationId xmlns:a16="http://schemas.microsoft.com/office/drawing/2014/main" id="{9862F3AE-5CDC-7049-B2B8-04936E8CD2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84071" y="3049343"/>
            <a:ext cx="347936" cy="347936"/>
          </a:xfrm>
          <a:prstGeom prst="rect">
            <a:avLst/>
          </a:prstGeom>
        </p:spPr>
      </p:pic>
      <p:pic>
        <p:nvPicPr>
          <p:cNvPr id="56" name="Graphic 55">
            <a:extLst>
              <a:ext uri="{FF2B5EF4-FFF2-40B4-BE49-F238E27FC236}">
                <a16:creationId xmlns:a16="http://schemas.microsoft.com/office/drawing/2014/main" id="{5DEBC6A5-AF17-E347-9307-DF3A7E7CC9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8203" y="2277004"/>
            <a:ext cx="1065189" cy="1065189"/>
          </a:xfrm>
          <a:prstGeom prst="rect">
            <a:avLst/>
          </a:prstGeom>
        </p:spPr>
      </p:pic>
      <p:sp>
        <p:nvSpPr>
          <p:cNvPr id="3" name="Slide Number Placeholder 2"/>
          <p:cNvSpPr>
            <a:spLocks noGrp="1"/>
          </p:cNvSpPr>
          <p:nvPr>
            <p:ph type="sldNum" sz="quarter" idx="11"/>
          </p:nvPr>
        </p:nvSpPr>
        <p:spPr/>
        <p:txBody>
          <a:bodyPr/>
          <a:lstStyle/>
          <a:p>
            <a:fld id="{C2F1393C-0DFC-B24B-A1A9-162DFBD5FF8A}" type="slidenum">
              <a:rPr lang="en-US" smtClean="0"/>
              <a:pPr/>
              <a:t>14</a:t>
            </a:fld>
            <a:endParaRPr lang="en-US"/>
          </a:p>
        </p:txBody>
      </p:sp>
    </p:spTree>
    <p:extLst>
      <p:ext uri="{BB962C8B-B14F-4D97-AF65-F5344CB8AC3E}">
        <p14:creationId xmlns:p14="http://schemas.microsoft.com/office/powerpoint/2010/main" val="4252397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sp>
        <p:nvSpPr>
          <p:cNvPr id="13" name="TextBox 12">
            <a:extLst>
              <a:ext uri="{FF2B5EF4-FFF2-40B4-BE49-F238E27FC236}">
                <a16:creationId xmlns:a16="http://schemas.microsoft.com/office/drawing/2014/main" id="{80094C7A-3413-CD4F-94B5-53991F4A3122}"/>
              </a:ext>
            </a:extLst>
          </p:cNvPr>
          <p:cNvSpPr txBox="1"/>
          <p:nvPr/>
        </p:nvSpPr>
        <p:spPr>
          <a:xfrm>
            <a:off x="2369838" y="2452794"/>
            <a:ext cx="6865791" cy="1569660"/>
          </a:xfrm>
          <a:prstGeom prst="rect">
            <a:avLst/>
          </a:prstGeom>
          <a:noFill/>
        </p:spPr>
        <p:txBody>
          <a:bodyPr wrap="square" rtlCol="0" anchor="ctr">
            <a:spAutoFit/>
          </a:bodyPr>
          <a:lstStyle/>
          <a:p>
            <a:pPr algn="ctr"/>
            <a:r>
              <a:rPr lang="en-US" altLang="ko-KR" sz="4800" dirty="0">
                <a:solidFill>
                  <a:schemeClr val="tx1">
                    <a:lumMod val="85000"/>
                    <a:lumOff val="15000"/>
                  </a:schemeClr>
                </a:solidFill>
                <a:cs typeface="Arial" pitchFamily="34" charset="0"/>
              </a:rPr>
              <a:t>What if you can not find the equipment ?</a:t>
            </a:r>
            <a:endParaRPr lang="ko-KR" altLang="en-US" sz="4800" dirty="0">
              <a:solidFill>
                <a:schemeClr val="tx1">
                  <a:lumMod val="85000"/>
                  <a:lumOff val="15000"/>
                </a:schemeClr>
              </a:solidFill>
              <a:cs typeface="Arial" pitchFamily="34" charset="0"/>
            </a:endParaRPr>
          </a:p>
        </p:txBody>
      </p:sp>
      <p:sp>
        <p:nvSpPr>
          <p:cNvPr id="3" name="Slide Number Placeholder 2"/>
          <p:cNvSpPr>
            <a:spLocks noGrp="1"/>
          </p:cNvSpPr>
          <p:nvPr>
            <p:ph type="sldNum" sz="quarter" idx="11"/>
          </p:nvPr>
        </p:nvSpPr>
        <p:spPr/>
        <p:txBody>
          <a:bodyPr/>
          <a:lstStyle/>
          <a:p>
            <a:fld id="{C2F1393C-0DFC-B24B-A1A9-162DFBD5FF8A}" type="slidenum">
              <a:rPr lang="en-US" smtClean="0"/>
              <a:pPr/>
              <a:t>15</a:t>
            </a:fld>
            <a:endParaRPr lang="en-US"/>
          </a:p>
        </p:txBody>
      </p:sp>
    </p:spTree>
    <p:extLst>
      <p:ext uri="{BB962C8B-B14F-4D97-AF65-F5344CB8AC3E}">
        <p14:creationId xmlns:p14="http://schemas.microsoft.com/office/powerpoint/2010/main" val="4028881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2A1397D9-FBEF-4DE6-9411-C6BD71E503E0}"/>
              </a:ext>
            </a:extLst>
          </p:cNvPr>
          <p:cNvGrpSpPr/>
          <p:nvPr/>
        </p:nvGrpSpPr>
        <p:grpSpPr>
          <a:xfrm>
            <a:off x="-16042" y="873371"/>
            <a:ext cx="12210572" cy="379656"/>
            <a:chOff x="3638881" y="1932349"/>
            <a:chExt cx="12210572" cy="379656"/>
          </a:xfrm>
        </p:grpSpPr>
        <p:sp>
          <p:nvSpPr>
            <p:cNvPr id="187" name="Rectangle 186">
              <a:extLst>
                <a:ext uri="{FF2B5EF4-FFF2-40B4-BE49-F238E27FC236}">
                  <a16:creationId xmlns:a16="http://schemas.microsoft.com/office/drawing/2014/main" id="{8AC47050-8874-48BC-BD9A-606D16AC073B}"/>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8504AEF8-CC56-47B3-BFF2-3F3EADDFBCA6}"/>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8719" y="3831779"/>
            <a:ext cx="12210720" cy="923330"/>
          </a:xfrm>
          <a:prstGeom prst="rect">
            <a:avLst/>
          </a:prstGeom>
          <a:noFill/>
        </p:spPr>
        <p:txBody>
          <a:bodyPr wrap="square" rtlCol="0" anchor="ctr">
            <a:spAutoFit/>
          </a:bodyPr>
          <a:lstStyle/>
          <a:p>
            <a:pPr algn="ctr"/>
            <a:r>
              <a:rPr lang="en-US" altLang="ko-KR" sz="5400" dirty="0">
                <a:cs typeface="Arial" pitchFamily="34" charset="0"/>
              </a:rPr>
              <a:t>Subscription</a:t>
            </a:r>
            <a:endParaRPr lang="ko-KR" altLang="en-US" sz="5400"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18720" y="4721590"/>
            <a:ext cx="12210574" cy="400110"/>
          </a:xfrm>
          <a:prstGeom prst="rect">
            <a:avLst/>
          </a:prstGeom>
          <a:noFill/>
        </p:spPr>
        <p:txBody>
          <a:bodyPr wrap="square" rtlCol="0" anchor="ctr">
            <a:spAutoFit/>
          </a:bodyPr>
          <a:lstStyle/>
          <a:p>
            <a:pPr algn="ctr"/>
            <a:r>
              <a:rPr lang="en-US" altLang="zh-CN" sz="2000" dirty="0">
                <a:latin typeface="Calibri" panose="020F0502020204030204" pitchFamily="34" charset="0"/>
                <a:cs typeface="Calibri" panose="020F0502020204030204" pitchFamily="34" charset="0"/>
              </a:rPr>
              <a:t>Implementation</a:t>
            </a:r>
            <a:endParaRPr lang="zh-CN" altLang="en-US" sz="2000" dirty="0">
              <a:solidFill>
                <a:schemeClr val="bg1">
                  <a:lumMod val="50000"/>
                </a:schemeClr>
              </a:solidFill>
              <a:latin typeface="Calibri" panose="020F0502020204030204" pitchFamily="34" charset="0"/>
              <a:cs typeface="Calibri" panose="020F0502020204030204" pitchFamily="34" charset="0"/>
            </a:endParaRPr>
          </a:p>
        </p:txBody>
      </p:sp>
      <p:grpSp>
        <p:nvGrpSpPr>
          <p:cNvPr id="180" name="Group 179">
            <a:extLst>
              <a:ext uri="{FF2B5EF4-FFF2-40B4-BE49-F238E27FC236}">
                <a16:creationId xmlns:a16="http://schemas.microsoft.com/office/drawing/2014/main" id="{8429DDA0-B1B8-47BC-8D60-2A9CC3C68E75}"/>
              </a:ext>
            </a:extLst>
          </p:cNvPr>
          <p:cNvGrpSpPr/>
          <p:nvPr/>
        </p:nvGrpSpPr>
        <p:grpSpPr>
          <a:xfrm>
            <a:off x="-18720" y="5663823"/>
            <a:ext cx="12210572" cy="379656"/>
            <a:chOff x="3638881" y="1932349"/>
            <a:chExt cx="12210572" cy="379656"/>
          </a:xfrm>
        </p:grpSpPr>
        <p:sp>
          <p:nvSpPr>
            <p:cNvPr id="146" name="Rectangle 145">
              <a:extLst>
                <a:ext uri="{FF2B5EF4-FFF2-40B4-BE49-F238E27FC236}">
                  <a16:creationId xmlns:a16="http://schemas.microsoft.com/office/drawing/2014/main" id="{B505BD3C-27E0-4BB6-B46D-4C6B10CEBFA3}"/>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Shape 178">
              <a:extLst>
                <a:ext uri="{FF2B5EF4-FFF2-40B4-BE49-F238E27FC236}">
                  <a16:creationId xmlns:a16="http://schemas.microsoft.com/office/drawing/2014/main" id="{4323F488-2DE7-4137-97A5-27646E2B41FE}"/>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5051466A-A203-4529-899E-424D880CDB5A}"/>
              </a:ext>
            </a:extLst>
          </p:cNvPr>
          <p:cNvGrpSpPr/>
          <p:nvPr/>
        </p:nvGrpSpPr>
        <p:grpSpPr>
          <a:xfrm>
            <a:off x="5299720" y="1890106"/>
            <a:ext cx="1592559" cy="1728262"/>
            <a:chOff x="6064791" y="2003286"/>
            <a:chExt cx="4244393" cy="4606061"/>
          </a:xfrm>
        </p:grpSpPr>
        <p:sp>
          <p:nvSpPr>
            <p:cNvPr id="190" name="Freeform: Shape 189">
              <a:extLst>
                <a:ext uri="{FF2B5EF4-FFF2-40B4-BE49-F238E27FC236}">
                  <a16:creationId xmlns:a16="http://schemas.microsoft.com/office/drawing/2014/main" id="{AF95DFBD-336F-4D44-92D6-A52E7EFF25AA}"/>
                </a:ext>
              </a:extLst>
            </p:cNvPr>
            <p:cNvSpPr/>
            <p:nvPr/>
          </p:nvSpPr>
          <p:spPr>
            <a:xfrm>
              <a:off x="6064791" y="5552161"/>
              <a:ext cx="4244393" cy="1057186"/>
            </a:xfrm>
            <a:custGeom>
              <a:avLst/>
              <a:gdLst>
                <a:gd name="connsiteX0" fmla="*/ 4229829 w 4244392"/>
                <a:gd name="connsiteY0" fmla="*/ 72820 h 1081903"/>
                <a:gd name="connsiteX1" fmla="*/ 4229829 w 4244392"/>
                <a:gd name="connsiteY1" fmla="*/ 31209 h 1081903"/>
                <a:gd name="connsiteX2" fmla="*/ 31209 w 4244392"/>
                <a:gd name="connsiteY2" fmla="*/ 31209 h 1081903"/>
                <a:gd name="connsiteX3" fmla="*/ 31209 w 4244392"/>
                <a:gd name="connsiteY3" fmla="*/ 72820 h 1081903"/>
                <a:gd name="connsiteX4" fmla="*/ 2132599 w 4244392"/>
                <a:gd name="connsiteY4" fmla="*/ 1054856 h 108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92" h="1081903">
                  <a:moveTo>
                    <a:pt x="4229829" y="72820"/>
                  </a:moveTo>
                  <a:lnTo>
                    <a:pt x="4229829" y="31209"/>
                  </a:lnTo>
                  <a:lnTo>
                    <a:pt x="31209" y="31209"/>
                  </a:lnTo>
                  <a:lnTo>
                    <a:pt x="31209" y="72820"/>
                  </a:lnTo>
                  <a:lnTo>
                    <a:pt x="2132599" y="1054856"/>
                  </a:lnTo>
                  <a:close/>
                </a:path>
              </a:pathLst>
            </a:custGeom>
            <a:gradFill>
              <a:gsLst>
                <a:gs pos="100000">
                  <a:srgbClr val="FF7F00">
                    <a:alpha val="77000"/>
                    <a:lumMod val="15000"/>
                  </a:srgbClr>
                </a:gs>
                <a:gs pos="0">
                  <a:srgbClr val="FF7F00">
                    <a:lumMod val="35000"/>
                  </a:srgbClr>
                </a:gs>
              </a:gsLst>
              <a:path path="circle">
                <a:fillToRect l="100000" t="100000"/>
              </a:path>
            </a:gra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ECE2E61-01CA-4703-B690-3908F654F757}"/>
                </a:ext>
              </a:extLst>
            </p:cNvPr>
            <p:cNvSpPr/>
            <p:nvPr/>
          </p:nvSpPr>
          <p:spPr>
            <a:xfrm>
              <a:off x="6064791" y="4616500"/>
              <a:ext cx="4244393" cy="1955749"/>
            </a:xfrm>
            <a:custGeom>
              <a:avLst/>
              <a:gdLst>
                <a:gd name="connsiteX0" fmla="*/ 4229829 w 4244392"/>
                <a:gd name="connsiteY0" fmla="*/ 950827 h 1955749"/>
                <a:gd name="connsiteX1" fmla="*/ 2132599 w 4244392"/>
                <a:gd name="connsiteY1" fmla="*/ 31209 h 1955749"/>
                <a:gd name="connsiteX2" fmla="*/ 2132599 w 4244392"/>
                <a:gd name="connsiteY2" fmla="*/ 31209 h 1955749"/>
                <a:gd name="connsiteX3" fmla="*/ 2132599 w 4244392"/>
                <a:gd name="connsiteY3" fmla="*/ 31209 h 1955749"/>
                <a:gd name="connsiteX4" fmla="*/ 31209 w 4244392"/>
                <a:gd name="connsiteY4" fmla="*/ 950827 h 1955749"/>
                <a:gd name="connsiteX5" fmla="*/ 2132599 w 4244392"/>
                <a:gd name="connsiteY5" fmla="*/ 1928702 h 1955749"/>
                <a:gd name="connsiteX6" fmla="*/ 2132599 w 4244392"/>
                <a:gd name="connsiteY6" fmla="*/ 1928702 h 1955749"/>
                <a:gd name="connsiteX7" fmla="*/ 2132599 w 4244392"/>
                <a:gd name="connsiteY7" fmla="*/ 1928702 h 19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392" h="1955749">
                  <a:moveTo>
                    <a:pt x="4229829" y="950827"/>
                  </a:moveTo>
                  <a:lnTo>
                    <a:pt x="2132599" y="31209"/>
                  </a:lnTo>
                  <a:lnTo>
                    <a:pt x="2132599" y="31209"/>
                  </a:lnTo>
                  <a:lnTo>
                    <a:pt x="2132599" y="31209"/>
                  </a:lnTo>
                  <a:lnTo>
                    <a:pt x="31209" y="950827"/>
                  </a:lnTo>
                  <a:lnTo>
                    <a:pt x="2132599" y="1928702"/>
                  </a:lnTo>
                  <a:lnTo>
                    <a:pt x="2132599" y="1928702"/>
                  </a:lnTo>
                  <a:lnTo>
                    <a:pt x="2132599" y="1928702"/>
                  </a:lnTo>
                  <a:close/>
                </a:path>
              </a:pathLst>
            </a:custGeom>
            <a:solidFill>
              <a:schemeClr val="accent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82B6A80-372B-4F9B-8099-C9F645137CB0}"/>
                </a:ext>
              </a:extLst>
            </p:cNvPr>
            <p:cNvSpPr/>
            <p:nvPr/>
          </p:nvSpPr>
          <p:spPr>
            <a:xfrm>
              <a:off x="6709772" y="2461015"/>
              <a:ext cx="2954430" cy="3412159"/>
            </a:xfrm>
            <a:custGeom>
              <a:avLst/>
              <a:gdLst>
                <a:gd name="connsiteX0" fmla="*/ 1845479 w 2954430"/>
                <a:gd name="connsiteY0" fmla="*/ 31209 h 3412158"/>
                <a:gd name="connsiteX1" fmla="*/ 1487618 w 2954430"/>
                <a:gd name="connsiteY1" fmla="*/ 56176 h 3412158"/>
                <a:gd name="connsiteX2" fmla="*/ 1129758 w 2954430"/>
                <a:gd name="connsiteY2" fmla="*/ 31209 h 3412158"/>
                <a:gd name="connsiteX3" fmla="*/ 31209 w 2954430"/>
                <a:gd name="connsiteY3" fmla="*/ 2993961 h 3412158"/>
                <a:gd name="connsiteX4" fmla="*/ 1487618 w 2954430"/>
                <a:gd name="connsiteY4" fmla="*/ 3405917 h 3412158"/>
                <a:gd name="connsiteX5" fmla="*/ 2944027 w 2954430"/>
                <a:gd name="connsiteY5" fmla="*/ 2993961 h 3412158"/>
                <a:gd name="connsiteX6" fmla="*/ 1845479 w 2954430"/>
                <a:gd name="connsiteY6" fmla="*/ 31209 h 34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430" h="3412158">
                  <a:moveTo>
                    <a:pt x="1845479" y="31209"/>
                  </a:moveTo>
                  <a:cubicBezTo>
                    <a:pt x="1724805" y="47853"/>
                    <a:pt x="1608292" y="56176"/>
                    <a:pt x="1487618" y="56176"/>
                  </a:cubicBezTo>
                  <a:cubicBezTo>
                    <a:pt x="1366944" y="56176"/>
                    <a:pt x="1246270" y="47853"/>
                    <a:pt x="1129758" y="31209"/>
                  </a:cubicBezTo>
                  <a:cubicBezTo>
                    <a:pt x="746930" y="1083985"/>
                    <a:pt x="372425" y="2099310"/>
                    <a:pt x="31209" y="2993961"/>
                  </a:cubicBezTo>
                  <a:cubicBezTo>
                    <a:pt x="476454" y="3268599"/>
                    <a:pt x="984117" y="3405917"/>
                    <a:pt x="1487618" y="3405917"/>
                  </a:cubicBezTo>
                  <a:cubicBezTo>
                    <a:pt x="1991120" y="3405917"/>
                    <a:pt x="2498782" y="3268599"/>
                    <a:pt x="2944027" y="2993961"/>
                  </a:cubicBezTo>
                  <a:cubicBezTo>
                    <a:pt x="2602812" y="2099310"/>
                    <a:pt x="2228306" y="1083985"/>
                    <a:pt x="1845479" y="31209"/>
                  </a:cubicBezTo>
                  <a:close/>
                </a:path>
              </a:pathLst>
            </a:custGeom>
            <a:solidFill>
              <a:schemeClr val="bg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1CA8C6A-D849-4498-99F5-80BDE119B365}"/>
                </a:ext>
              </a:extLst>
            </p:cNvPr>
            <p:cNvSpPr/>
            <p:nvPr/>
          </p:nvSpPr>
          <p:spPr>
            <a:xfrm>
              <a:off x="6709772" y="4870332"/>
              <a:ext cx="2954430" cy="998681"/>
            </a:xfrm>
            <a:custGeom>
              <a:avLst/>
              <a:gdLst>
                <a:gd name="connsiteX0" fmla="*/ 31209 w 2954430"/>
                <a:gd name="connsiteY0" fmla="*/ 584644 h 998680"/>
                <a:gd name="connsiteX1" fmla="*/ 1487618 w 2954430"/>
                <a:gd name="connsiteY1" fmla="*/ 996600 h 998680"/>
                <a:gd name="connsiteX2" fmla="*/ 2944027 w 2954430"/>
                <a:gd name="connsiteY2" fmla="*/ 584644 h 998680"/>
                <a:gd name="connsiteX3" fmla="*/ 2731808 w 2954430"/>
                <a:gd name="connsiteY3" fmla="*/ 31209 h 998680"/>
                <a:gd name="connsiteX4" fmla="*/ 239267 w 2954430"/>
                <a:gd name="connsiteY4" fmla="*/ 31209 h 998680"/>
                <a:gd name="connsiteX5" fmla="*/ 31209 w 2954430"/>
                <a:gd name="connsiteY5" fmla="*/ 584644 h 9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30" h="998680">
                  <a:moveTo>
                    <a:pt x="31209" y="584644"/>
                  </a:moveTo>
                  <a:cubicBezTo>
                    <a:pt x="476454" y="859282"/>
                    <a:pt x="984117" y="996600"/>
                    <a:pt x="1487618" y="996600"/>
                  </a:cubicBezTo>
                  <a:cubicBezTo>
                    <a:pt x="1991120" y="996600"/>
                    <a:pt x="2498782" y="859282"/>
                    <a:pt x="2944027" y="584644"/>
                  </a:cubicBezTo>
                  <a:cubicBezTo>
                    <a:pt x="2873288" y="405714"/>
                    <a:pt x="2806709" y="218461"/>
                    <a:pt x="2731808" y="31209"/>
                  </a:cubicBezTo>
                  <a:cubicBezTo>
                    <a:pt x="1949508" y="422359"/>
                    <a:pt x="1025728" y="422359"/>
                    <a:pt x="239267" y="31209"/>
                  </a:cubicBezTo>
                  <a:cubicBezTo>
                    <a:pt x="168527" y="222622"/>
                    <a:pt x="97787" y="405714"/>
                    <a:pt x="31209" y="584644"/>
                  </a:cubicBezTo>
                  <a:close/>
                </a:path>
              </a:pathLst>
            </a:custGeom>
            <a:solidFill>
              <a:schemeClr val="accent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DC0D5B-0BD1-4318-9D72-D33FAAD38B46}"/>
                </a:ext>
              </a:extLst>
            </p:cNvPr>
            <p:cNvSpPr/>
            <p:nvPr/>
          </p:nvSpPr>
          <p:spPr>
            <a:xfrm>
              <a:off x="7130051" y="3642787"/>
              <a:ext cx="2122196" cy="915457"/>
            </a:xfrm>
            <a:custGeom>
              <a:avLst/>
              <a:gdLst>
                <a:gd name="connsiteX0" fmla="*/ 31209 w 2122196"/>
                <a:gd name="connsiteY0" fmla="*/ 705318 h 915457"/>
                <a:gd name="connsiteX1" fmla="*/ 2099310 w 2122196"/>
                <a:gd name="connsiteY1" fmla="*/ 705318 h 915457"/>
                <a:gd name="connsiteX2" fmla="*/ 1874607 w 2122196"/>
                <a:gd name="connsiteY2" fmla="*/ 31209 h 915457"/>
                <a:gd name="connsiteX3" fmla="*/ 251751 w 2122196"/>
                <a:gd name="connsiteY3" fmla="*/ 31209 h 915457"/>
                <a:gd name="connsiteX4" fmla="*/ 31209 w 2122196"/>
                <a:gd name="connsiteY4" fmla="*/ 705318 h 9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96" h="915457">
                  <a:moveTo>
                    <a:pt x="31209" y="705318"/>
                  </a:moveTo>
                  <a:cubicBezTo>
                    <a:pt x="692835" y="971633"/>
                    <a:pt x="1437684" y="971633"/>
                    <a:pt x="2099310" y="705318"/>
                  </a:cubicBezTo>
                  <a:cubicBezTo>
                    <a:pt x="2024409" y="509743"/>
                    <a:pt x="1949508" y="230945"/>
                    <a:pt x="1874607" y="31209"/>
                  </a:cubicBezTo>
                  <a:cubicBezTo>
                    <a:pt x="1346138" y="193494"/>
                    <a:pt x="780219" y="193494"/>
                    <a:pt x="251751" y="31209"/>
                  </a:cubicBezTo>
                  <a:cubicBezTo>
                    <a:pt x="181011" y="230945"/>
                    <a:pt x="106110" y="509743"/>
                    <a:pt x="31209" y="705318"/>
                  </a:cubicBezTo>
                  <a:close/>
                </a:path>
              </a:pathLst>
            </a:custGeom>
            <a:solidFill>
              <a:schemeClr val="accent1"/>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3557AFE-41D9-4626-9A94-B621EEDDA65F}"/>
                </a:ext>
              </a:extLst>
            </p:cNvPr>
            <p:cNvSpPr/>
            <p:nvPr/>
          </p:nvSpPr>
          <p:spPr>
            <a:xfrm>
              <a:off x="7579457" y="2461015"/>
              <a:ext cx="1206739" cy="749010"/>
            </a:xfrm>
            <a:custGeom>
              <a:avLst/>
              <a:gdLst>
                <a:gd name="connsiteX0" fmla="*/ 975794 w 1206739"/>
                <a:gd name="connsiteY0" fmla="*/ 31209 h 749010"/>
                <a:gd name="connsiteX1" fmla="*/ 617934 w 1206739"/>
                <a:gd name="connsiteY1" fmla="*/ 56176 h 749010"/>
                <a:gd name="connsiteX2" fmla="*/ 260073 w 1206739"/>
                <a:gd name="connsiteY2" fmla="*/ 31209 h 749010"/>
                <a:gd name="connsiteX3" fmla="*/ 31209 w 1206739"/>
                <a:gd name="connsiteY3" fmla="*/ 659545 h 749010"/>
                <a:gd name="connsiteX4" fmla="*/ 1208820 w 1206739"/>
                <a:gd name="connsiteY4" fmla="*/ 659545 h 749010"/>
                <a:gd name="connsiteX5" fmla="*/ 975794 w 1206739"/>
                <a:gd name="connsiteY5" fmla="*/ 31209 h 7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739" h="749010">
                  <a:moveTo>
                    <a:pt x="975794" y="31209"/>
                  </a:moveTo>
                  <a:cubicBezTo>
                    <a:pt x="855120" y="47853"/>
                    <a:pt x="738608" y="56176"/>
                    <a:pt x="617934" y="56176"/>
                  </a:cubicBezTo>
                  <a:cubicBezTo>
                    <a:pt x="497260" y="56176"/>
                    <a:pt x="376586" y="47853"/>
                    <a:pt x="260073" y="31209"/>
                  </a:cubicBezTo>
                  <a:cubicBezTo>
                    <a:pt x="181011" y="243428"/>
                    <a:pt x="106110" y="455648"/>
                    <a:pt x="31209" y="659545"/>
                  </a:cubicBezTo>
                  <a:cubicBezTo>
                    <a:pt x="418197" y="742769"/>
                    <a:pt x="821831" y="742769"/>
                    <a:pt x="1208820" y="659545"/>
                  </a:cubicBezTo>
                  <a:cubicBezTo>
                    <a:pt x="1129757" y="455648"/>
                    <a:pt x="1054856" y="243428"/>
                    <a:pt x="975794" y="31209"/>
                  </a:cubicBezTo>
                  <a:close/>
                </a:path>
              </a:pathLst>
            </a:custGeom>
            <a:solidFill>
              <a:schemeClr val="accent1"/>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C5355ED-645F-42C9-AB4E-099A961B1D02}"/>
                </a:ext>
              </a:extLst>
            </p:cNvPr>
            <p:cNvSpPr/>
            <p:nvPr/>
          </p:nvSpPr>
          <p:spPr>
            <a:xfrm>
              <a:off x="7807245" y="2003286"/>
              <a:ext cx="749010" cy="582564"/>
            </a:xfrm>
            <a:custGeom>
              <a:avLst/>
              <a:gdLst>
                <a:gd name="connsiteX0" fmla="*/ 748006 w 749010"/>
                <a:gd name="connsiteY0" fmla="*/ 488937 h 582563"/>
                <a:gd name="connsiteX1" fmla="*/ 390146 w 749010"/>
                <a:gd name="connsiteY1" fmla="*/ 572161 h 582563"/>
                <a:gd name="connsiteX2" fmla="*/ 32285 w 749010"/>
                <a:gd name="connsiteY2" fmla="*/ 488937 h 582563"/>
                <a:gd name="connsiteX3" fmla="*/ 390146 w 749010"/>
                <a:gd name="connsiteY3" fmla="*/ 31209 h 582563"/>
                <a:gd name="connsiteX4" fmla="*/ 748006 w 749010"/>
                <a:gd name="connsiteY4" fmla="*/ 488937 h 58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10" h="582563">
                  <a:moveTo>
                    <a:pt x="748006" y="488937"/>
                  </a:moveTo>
                  <a:cubicBezTo>
                    <a:pt x="764651" y="530549"/>
                    <a:pt x="585721" y="572161"/>
                    <a:pt x="390146" y="572161"/>
                  </a:cubicBezTo>
                  <a:cubicBezTo>
                    <a:pt x="194571" y="572161"/>
                    <a:pt x="15641" y="534710"/>
                    <a:pt x="32285" y="488937"/>
                  </a:cubicBezTo>
                  <a:cubicBezTo>
                    <a:pt x="53091" y="422359"/>
                    <a:pt x="194571" y="31209"/>
                    <a:pt x="390146" y="31209"/>
                  </a:cubicBezTo>
                  <a:cubicBezTo>
                    <a:pt x="585721" y="31209"/>
                    <a:pt x="689750" y="351619"/>
                    <a:pt x="748006" y="488937"/>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43748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2A1397D9-FBEF-4DE6-9411-C6BD71E503E0}"/>
              </a:ext>
            </a:extLst>
          </p:cNvPr>
          <p:cNvGrpSpPr/>
          <p:nvPr/>
        </p:nvGrpSpPr>
        <p:grpSpPr>
          <a:xfrm>
            <a:off x="-16042" y="873371"/>
            <a:ext cx="12210572" cy="379656"/>
            <a:chOff x="3638881" y="1932349"/>
            <a:chExt cx="12210572" cy="379656"/>
          </a:xfrm>
        </p:grpSpPr>
        <p:sp>
          <p:nvSpPr>
            <p:cNvPr id="187" name="Rectangle 186">
              <a:extLst>
                <a:ext uri="{FF2B5EF4-FFF2-40B4-BE49-F238E27FC236}">
                  <a16:creationId xmlns:a16="http://schemas.microsoft.com/office/drawing/2014/main" id="{8AC47050-8874-48BC-BD9A-606D16AC073B}"/>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8504AEF8-CC56-47B3-BFF2-3F3EADDFBCA6}"/>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8719" y="3831779"/>
            <a:ext cx="1221072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cs typeface="Arial" pitchFamily="34" charset="0"/>
              </a:rPr>
              <a:t>Debris service</a:t>
            </a:r>
            <a:endParaRPr lang="ko-KR" altLang="en-US" sz="5400"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18720" y="4721590"/>
            <a:ext cx="12210574" cy="400110"/>
          </a:xfrm>
          <a:prstGeom prst="rect">
            <a:avLst/>
          </a:prstGeom>
          <a:noFill/>
        </p:spPr>
        <p:txBody>
          <a:bodyPr wrap="square" rtlCol="0" anchor="ctr">
            <a:spAutoFit/>
          </a:bodyPr>
          <a:lstStyle/>
          <a:p>
            <a:pPr algn="ctr"/>
            <a:r>
              <a:rPr lang="en-US" altLang="zh-CN" sz="2000" dirty="0">
                <a:latin typeface="Calibri" panose="020F0502020204030204" pitchFamily="34" charset="0"/>
                <a:cs typeface="Calibri" panose="020F0502020204030204" pitchFamily="34" charset="0"/>
              </a:rPr>
              <a:t>Implementation</a:t>
            </a:r>
            <a:endParaRPr lang="zh-CN" altLang="en-US" sz="2000" dirty="0">
              <a:solidFill>
                <a:schemeClr val="bg1">
                  <a:lumMod val="50000"/>
                </a:schemeClr>
              </a:solidFill>
              <a:latin typeface="Calibri" panose="020F0502020204030204" pitchFamily="34" charset="0"/>
              <a:cs typeface="Calibri" panose="020F0502020204030204" pitchFamily="34" charset="0"/>
            </a:endParaRPr>
          </a:p>
        </p:txBody>
      </p:sp>
      <p:grpSp>
        <p:nvGrpSpPr>
          <p:cNvPr id="180" name="Group 179">
            <a:extLst>
              <a:ext uri="{FF2B5EF4-FFF2-40B4-BE49-F238E27FC236}">
                <a16:creationId xmlns:a16="http://schemas.microsoft.com/office/drawing/2014/main" id="{8429DDA0-B1B8-47BC-8D60-2A9CC3C68E75}"/>
              </a:ext>
            </a:extLst>
          </p:cNvPr>
          <p:cNvGrpSpPr/>
          <p:nvPr/>
        </p:nvGrpSpPr>
        <p:grpSpPr>
          <a:xfrm>
            <a:off x="-18720" y="5663823"/>
            <a:ext cx="12210572" cy="379656"/>
            <a:chOff x="3638881" y="1932349"/>
            <a:chExt cx="12210572" cy="379656"/>
          </a:xfrm>
        </p:grpSpPr>
        <p:sp>
          <p:nvSpPr>
            <p:cNvPr id="146" name="Rectangle 145">
              <a:extLst>
                <a:ext uri="{FF2B5EF4-FFF2-40B4-BE49-F238E27FC236}">
                  <a16:creationId xmlns:a16="http://schemas.microsoft.com/office/drawing/2014/main" id="{B505BD3C-27E0-4BB6-B46D-4C6B10CEBFA3}"/>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Shape 178">
              <a:extLst>
                <a:ext uri="{FF2B5EF4-FFF2-40B4-BE49-F238E27FC236}">
                  <a16:creationId xmlns:a16="http://schemas.microsoft.com/office/drawing/2014/main" id="{4323F488-2DE7-4137-97A5-27646E2B41FE}"/>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5051466A-A203-4529-899E-424D880CDB5A}"/>
              </a:ext>
            </a:extLst>
          </p:cNvPr>
          <p:cNvGrpSpPr/>
          <p:nvPr/>
        </p:nvGrpSpPr>
        <p:grpSpPr>
          <a:xfrm>
            <a:off x="5299720" y="1890106"/>
            <a:ext cx="1592559" cy="1728262"/>
            <a:chOff x="6064791" y="2003286"/>
            <a:chExt cx="4244393" cy="4606061"/>
          </a:xfrm>
        </p:grpSpPr>
        <p:sp>
          <p:nvSpPr>
            <p:cNvPr id="190" name="Freeform: Shape 189">
              <a:extLst>
                <a:ext uri="{FF2B5EF4-FFF2-40B4-BE49-F238E27FC236}">
                  <a16:creationId xmlns:a16="http://schemas.microsoft.com/office/drawing/2014/main" id="{AF95DFBD-336F-4D44-92D6-A52E7EFF25AA}"/>
                </a:ext>
              </a:extLst>
            </p:cNvPr>
            <p:cNvSpPr/>
            <p:nvPr/>
          </p:nvSpPr>
          <p:spPr>
            <a:xfrm>
              <a:off x="6064791" y="5552161"/>
              <a:ext cx="4244393" cy="1057186"/>
            </a:xfrm>
            <a:custGeom>
              <a:avLst/>
              <a:gdLst>
                <a:gd name="connsiteX0" fmla="*/ 4229829 w 4244392"/>
                <a:gd name="connsiteY0" fmla="*/ 72820 h 1081903"/>
                <a:gd name="connsiteX1" fmla="*/ 4229829 w 4244392"/>
                <a:gd name="connsiteY1" fmla="*/ 31209 h 1081903"/>
                <a:gd name="connsiteX2" fmla="*/ 31209 w 4244392"/>
                <a:gd name="connsiteY2" fmla="*/ 31209 h 1081903"/>
                <a:gd name="connsiteX3" fmla="*/ 31209 w 4244392"/>
                <a:gd name="connsiteY3" fmla="*/ 72820 h 1081903"/>
                <a:gd name="connsiteX4" fmla="*/ 2132599 w 4244392"/>
                <a:gd name="connsiteY4" fmla="*/ 1054856 h 108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92" h="1081903">
                  <a:moveTo>
                    <a:pt x="4229829" y="72820"/>
                  </a:moveTo>
                  <a:lnTo>
                    <a:pt x="4229829" y="31209"/>
                  </a:lnTo>
                  <a:lnTo>
                    <a:pt x="31209" y="31209"/>
                  </a:lnTo>
                  <a:lnTo>
                    <a:pt x="31209" y="72820"/>
                  </a:lnTo>
                  <a:lnTo>
                    <a:pt x="2132599" y="1054856"/>
                  </a:lnTo>
                  <a:close/>
                </a:path>
              </a:pathLst>
            </a:custGeom>
            <a:gradFill>
              <a:gsLst>
                <a:gs pos="100000">
                  <a:srgbClr val="FF7F00">
                    <a:alpha val="77000"/>
                    <a:lumMod val="15000"/>
                  </a:srgbClr>
                </a:gs>
                <a:gs pos="0">
                  <a:srgbClr val="FF7F00">
                    <a:lumMod val="35000"/>
                  </a:srgbClr>
                </a:gs>
              </a:gsLst>
              <a:path path="circle">
                <a:fillToRect l="100000" t="100000"/>
              </a:path>
            </a:gra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ECE2E61-01CA-4703-B690-3908F654F757}"/>
                </a:ext>
              </a:extLst>
            </p:cNvPr>
            <p:cNvSpPr/>
            <p:nvPr/>
          </p:nvSpPr>
          <p:spPr>
            <a:xfrm>
              <a:off x="6064791" y="4616500"/>
              <a:ext cx="4244393" cy="1955749"/>
            </a:xfrm>
            <a:custGeom>
              <a:avLst/>
              <a:gdLst>
                <a:gd name="connsiteX0" fmla="*/ 4229829 w 4244392"/>
                <a:gd name="connsiteY0" fmla="*/ 950827 h 1955749"/>
                <a:gd name="connsiteX1" fmla="*/ 2132599 w 4244392"/>
                <a:gd name="connsiteY1" fmla="*/ 31209 h 1955749"/>
                <a:gd name="connsiteX2" fmla="*/ 2132599 w 4244392"/>
                <a:gd name="connsiteY2" fmla="*/ 31209 h 1955749"/>
                <a:gd name="connsiteX3" fmla="*/ 2132599 w 4244392"/>
                <a:gd name="connsiteY3" fmla="*/ 31209 h 1955749"/>
                <a:gd name="connsiteX4" fmla="*/ 31209 w 4244392"/>
                <a:gd name="connsiteY4" fmla="*/ 950827 h 1955749"/>
                <a:gd name="connsiteX5" fmla="*/ 2132599 w 4244392"/>
                <a:gd name="connsiteY5" fmla="*/ 1928702 h 1955749"/>
                <a:gd name="connsiteX6" fmla="*/ 2132599 w 4244392"/>
                <a:gd name="connsiteY6" fmla="*/ 1928702 h 1955749"/>
                <a:gd name="connsiteX7" fmla="*/ 2132599 w 4244392"/>
                <a:gd name="connsiteY7" fmla="*/ 1928702 h 19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392" h="1955749">
                  <a:moveTo>
                    <a:pt x="4229829" y="950827"/>
                  </a:moveTo>
                  <a:lnTo>
                    <a:pt x="2132599" y="31209"/>
                  </a:lnTo>
                  <a:lnTo>
                    <a:pt x="2132599" y="31209"/>
                  </a:lnTo>
                  <a:lnTo>
                    <a:pt x="2132599" y="31209"/>
                  </a:lnTo>
                  <a:lnTo>
                    <a:pt x="31209" y="950827"/>
                  </a:lnTo>
                  <a:lnTo>
                    <a:pt x="2132599" y="1928702"/>
                  </a:lnTo>
                  <a:lnTo>
                    <a:pt x="2132599" y="1928702"/>
                  </a:lnTo>
                  <a:lnTo>
                    <a:pt x="2132599" y="1928702"/>
                  </a:lnTo>
                  <a:close/>
                </a:path>
              </a:pathLst>
            </a:custGeom>
            <a:solidFill>
              <a:schemeClr val="accent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82B6A80-372B-4F9B-8099-C9F645137CB0}"/>
                </a:ext>
              </a:extLst>
            </p:cNvPr>
            <p:cNvSpPr/>
            <p:nvPr/>
          </p:nvSpPr>
          <p:spPr>
            <a:xfrm>
              <a:off x="6709772" y="2461015"/>
              <a:ext cx="2954430" cy="3412159"/>
            </a:xfrm>
            <a:custGeom>
              <a:avLst/>
              <a:gdLst>
                <a:gd name="connsiteX0" fmla="*/ 1845479 w 2954430"/>
                <a:gd name="connsiteY0" fmla="*/ 31209 h 3412158"/>
                <a:gd name="connsiteX1" fmla="*/ 1487618 w 2954430"/>
                <a:gd name="connsiteY1" fmla="*/ 56176 h 3412158"/>
                <a:gd name="connsiteX2" fmla="*/ 1129758 w 2954430"/>
                <a:gd name="connsiteY2" fmla="*/ 31209 h 3412158"/>
                <a:gd name="connsiteX3" fmla="*/ 31209 w 2954430"/>
                <a:gd name="connsiteY3" fmla="*/ 2993961 h 3412158"/>
                <a:gd name="connsiteX4" fmla="*/ 1487618 w 2954430"/>
                <a:gd name="connsiteY4" fmla="*/ 3405917 h 3412158"/>
                <a:gd name="connsiteX5" fmla="*/ 2944027 w 2954430"/>
                <a:gd name="connsiteY5" fmla="*/ 2993961 h 3412158"/>
                <a:gd name="connsiteX6" fmla="*/ 1845479 w 2954430"/>
                <a:gd name="connsiteY6" fmla="*/ 31209 h 34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430" h="3412158">
                  <a:moveTo>
                    <a:pt x="1845479" y="31209"/>
                  </a:moveTo>
                  <a:cubicBezTo>
                    <a:pt x="1724805" y="47853"/>
                    <a:pt x="1608292" y="56176"/>
                    <a:pt x="1487618" y="56176"/>
                  </a:cubicBezTo>
                  <a:cubicBezTo>
                    <a:pt x="1366944" y="56176"/>
                    <a:pt x="1246270" y="47853"/>
                    <a:pt x="1129758" y="31209"/>
                  </a:cubicBezTo>
                  <a:cubicBezTo>
                    <a:pt x="746930" y="1083985"/>
                    <a:pt x="372425" y="2099310"/>
                    <a:pt x="31209" y="2993961"/>
                  </a:cubicBezTo>
                  <a:cubicBezTo>
                    <a:pt x="476454" y="3268599"/>
                    <a:pt x="984117" y="3405917"/>
                    <a:pt x="1487618" y="3405917"/>
                  </a:cubicBezTo>
                  <a:cubicBezTo>
                    <a:pt x="1991120" y="3405917"/>
                    <a:pt x="2498782" y="3268599"/>
                    <a:pt x="2944027" y="2993961"/>
                  </a:cubicBezTo>
                  <a:cubicBezTo>
                    <a:pt x="2602812" y="2099310"/>
                    <a:pt x="2228306" y="1083985"/>
                    <a:pt x="1845479" y="31209"/>
                  </a:cubicBezTo>
                  <a:close/>
                </a:path>
              </a:pathLst>
            </a:custGeom>
            <a:solidFill>
              <a:schemeClr val="bg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1CA8C6A-D849-4498-99F5-80BDE119B365}"/>
                </a:ext>
              </a:extLst>
            </p:cNvPr>
            <p:cNvSpPr/>
            <p:nvPr/>
          </p:nvSpPr>
          <p:spPr>
            <a:xfrm>
              <a:off x="6709772" y="4870332"/>
              <a:ext cx="2954430" cy="998681"/>
            </a:xfrm>
            <a:custGeom>
              <a:avLst/>
              <a:gdLst>
                <a:gd name="connsiteX0" fmla="*/ 31209 w 2954430"/>
                <a:gd name="connsiteY0" fmla="*/ 584644 h 998680"/>
                <a:gd name="connsiteX1" fmla="*/ 1487618 w 2954430"/>
                <a:gd name="connsiteY1" fmla="*/ 996600 h 998680"/>
                <a:gd name="connsiteX2" fmla="*/ 2944027 w 2954430"/>
                <a:gd name="connsiteY2" fmla="*/ 584644 h 998680"/>
                <a:gd name="connsiteX3" fmla="*/ 2731808 w 2954430"/>
                <a:gd name="connsiteY3" fmla="*/ 31209 h 998680"/>
                <a:gd name="connsiteX4" fmla="*/ 239267 w 2954430"/>
                <a:gd name="connsiteY4" fmla="*/ 31209 h 998680"/>
                <a:gd name="connsiteX5" fmla="*/ 31209 w 2954430"/>
                <a:gd name="connsiteY5" fmla="*/ 584644 h 9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30" h="998680">
                  <a:moveTo>
                    <a:pt x="31209" y="584644"/>
                  </a:moveTo>
                  <a:cubicBezTo>
                    <a:pt x="476454" y="859282"/>
                    <a:pt x="984117" y="996600"/>
                    <a:pt x="1487618" y="996600"/>
                  </a:cubicBezTo>
                  <a:cubicBezTo>
                    <a:pt x="1991120" y="996600"/>
                    <a:pt x="2498782" y="859282"/>
                    <a:pt x="2944027" y="584644"/>
                  </a:cubicBezTo>
                  <a:cubicBezTo>
                    <a:pt x="2873288" y="405714"/>
                    <a:pt x="2806709" y="218461"/>
                    <a:pt x="2731808" y="31209"/>
                  </a:cubicBezTo>
                  <a:cubicBezTo>
                    <a:pt x="1949508" y="422359"/>
                    <a:pt x="1025728" y="422359"/>
                    <a:pt x="239267" y="31209"/>
                  </a:cubicBezTo>
                  <a:cubicBezTo>
                    <a:pt x="168527" y="222622"/>
                    <a:pt x="97787" y="405714"/>
                    <a:pt x="31209" y="584644"/>
                  </a:cubicBezTo>
                  <a:close/>
                </a:path>
              </a:pathLst>
            </a:custGeom>
            <a:solidFill>
              <a:schemeClr val="accent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DC0D5B-0BD1-4318-9D72-D33FAAD38B46}"/>
                </a:ext>
              </a:extLst>
            </p:cNvPr>
            <p:cNvSpPr/>
            <p:nvPr/>
          </p:nvSpPr>
          <p:spPr>
            <a:xfrm>
              <a:off x="7130051" y="3642787"/>
              <a:ext cx="2122196" cy="915457"/>
            </a:xfrm>
            <a:custGeom>
              <a:avLst/>
              <a:gdLst>
                <a:gd name="connsiteX0" fmla="*/ 31209 w 2122196"/>
                <a:gd name="connsiteY0" fmla="*/ 705318 h 915457"/>
                <a:gd name="connsiteX1" fmla="*/ 2099310 w 2122196"/>
                <a:gd name="connsiteY1" fmla="*/ 705318 h 915457"/>
                <a:gd name="connsiteX2" fmla="*/ 1874607 w 2122196"/>
                <a:gd name="connsiteY2" fmla="*/ 31209 h 915457"/>
                <a:gd name="connsiteX3" fmla="*/ 251751 w 2122196"/>
                <a:gd name="connsiteY3" fmla="*/ 31209 h 915457"/>
                <a:gd name="connsiteX4" fmla="*/ 31209 w 2122196"/>
                <a:gd name="connsiteY4" fmla="*/ 705318 h 9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96" h="915457">
                  <a:moveTo>
                    <a:pt x="31209" y="705318"/>
                  </a:moveTo>
                  <a:cubicBezTo>
                    <a:pt x="692835" y="971633"/>
                    <a:pt x="1437684" y="971633"/>
                    <a:pt x="2099310" y="705318"/>
                  </a:cubicBezTo>
                  <a:cubicBezTo>
                    <a:pt x="2024409" y="509743"/>
                    <a:pt x="1949508" y="230945"/>
                    <a:pt x="1874607" y="31209"/>
                  </a:cubicBezTo>
                  <a:cubicBezTo>
                    <a:pt x="1346138" y="193494"/>
                    <a:pt x="780219" y="193494"/>
                    <a:pt x="251751" y="31209"/>
                  </a:cubicBezTo>
                  <a:cubicBezTo>
                    <a:pt x="181011" y="230945"/>
                    <a:pt x="106110" y="509743"/>
                    <a:pt x="31209" y="705318"/>
                  </a:cubicBezTo>
                  <a:close/>
                </a:path>
              </a:pathLst>
            </a:custGeom>
            <a:solidFill>
              <a:schemeClr val="accent1"/>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3557AFE-41D9-4626-9A94-B621EEDDA65F}"/>
                </a:ext>
              </a:extLst>
            </p:cNvPr>
            <p:cNvSpPr/>
            <p:nvPr/>
          </p:nvSpPr>
          <p:spPr>
            <a:xfrm>
              <a:off x="7579457" y="2461015"/>
              <a:ext cx="1206739" cy="749010"/>
            </a:xfrm>
            <a:custGeom>
              <a:avLst/>
              <a:gdLst>
                <a:gd name="connsiteX0" fmla="*/ 975794 w 1206739"/>
                <a:gd name="connsiteY0" fmla="*/ 31209 h 749010"/>
                <a:gd name="connsiteX1" fmla="*/ 617934 w 1206739"/>
                <a:gd name="connsiteY1" fmla="*/ 56176 h 749010"/>
                <a:gd name="connsiteX2" fmla="*/ 260073 w 1206739"/>
                <a:gd name="connsiteY2" fmla="*/ 31209 h 749010"/>
                <a:gd name="connsiteX3" fmla="*/ 31209 w 1206739"/>
                <a:gd name="connsiteY3" fmla="*/ 659545 h 749010"/>
                <a:gd name="connsiteX4" fmla="*/ 1208820 w 1206739"/>
                <a:gd name="connsiteY4" fmla="*/ 659545 h 749010"/>
                <a:gd name="connsiteX5" fmla="*/ 975794 w 1206739"/>
                <a:gd name="connsiteY5" fmla="*/ 31209 h 7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739" h="749010">
                  <a:moveTo>
                    <a:pt x="975794" y="31209"/>
                  </a:moveTo>
                  <a:cubicBezTo>
                    <a:pt x="855120" y="47853"/>
                    <a:pt x="738608" y="56176"/>
                    <a:pt x="617934" y="56176"/>
                  </a:cubicBezTo>
                  <a:cubicBezTo>
                    <a:pt x="497260" y="56176"/>
                    <a:pt x="376586" y="47853"/>
                    <a:pt x="260073" y="31209"/>
                  </a:cubicBezTo>
                  <a:cubicBezTo>
                    <a:pt x="181011" y="243428"/>
                    <a:pt x="106110" y="455648"/>
                    <a:pt x="31209" y="659545"/>
                  </a:cubicBezTo>
                  <a:cubicBezTo>
                    <a:pt x="418197" y="742769"/>
                    <a:pt x="821831" y="742769"/>
                    <a:pt x="1208820" y="659545"/>
                  </a:cubicBezTo>
                  <a:cubicBezTo>
                    <a:pt x="1129757" y="455648"/>
                    <a:pt x="1054856" y="243428"/>
                    <a:pt x="975794" y="31209"/>
                  </a:cubicBezTo>
                  <a:close/>
                </a:path>
              </a:pathLst>
            </a:custGeom>
            <a:solidFill>
              <a:schemeClr val="accent1"/>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C5355ED-645F-42C9-AB4E-099A961B1D02}"/>
                </a:ext>
              </a:extLst>
            </p:cNvPr>
            <p:cNvSpPr/>
            <p:nvPr/>
          </p:nvSpPr>
          <p:spPr>
            <a:xfrm>
              <a:off x="7807245" y="2003286"/>
              <a:ext cx="749010" cy="582564"/>
            </a:xfrm>
            <a:custGeom>
              <a:avLst/>
              <a:gdLst>
                <a:gd name="connsiteX0" fmla="*/ 748006 w 749010"/>
                <a:gd name="connsiteY0" fmla="*/ 488937 h 582563"/>
                <a:gd name="connsiteX1" fmla="*/ 390146 w 749010"/>
                <a:gd name="connsiteY1" fmla="*/ 572161 h 582563"/>
                <a:gd name="connsiteX2" fmla="*/ 32285 w 749010"/>
                <a:gd name="connsiteY2" fmla="*/ 488937 h 582563"/>
                <a:gd name="connsiteX3" fmla="*/ 390146 w 749010"/>
                <a:gd name="connsiteY3" fmla="*/ 31209 h 582563"/>
                <a:gd name="connsiteX4" fmla="*/ 748006 w 749010"/>
                <a:gd name="connsiteY4" fmla="*/ 488937 h 58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10" h="582563">
                  <a:moveTo>
                    <a:pt x="748006" y="488937"/>
                  </a:moveTo>
                  <a:cubicBezTo>
                    <a:pt x="764651" y="530549"/>
                    <a:pt x="585721" y="572161"/>
                    <a:pt x="390146" y="572161"/>
                  </a:cubicBezTo>
                  <a:cubicBezTo>
                    <a:pt x="194571" y="572161"/>
                    <a:pt x="15641" y="534710"/>
                    <a:pt x="32285" y="488937"/>
                  </a:cubicBezTo>
                  <a:cubicBezTo>
                    <a:pt x="53091" y="422359"/>
                    <a:pt x="194571" y="31209"/>
                    <a:pt x="390146" y="31209"/>
                  </a:cubicBezTo>
                  <a:cubicBezTo>
                    <a:pt x="585721" y="31209"/>
                    <a:pt x="689750" y="351619"/>
                    <a:pt x="748006" y="488937"/>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78835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7127629"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Debris service– Situation</a:t>
            </a:r>
            <a:endParaRPr lang="zh-CN" altLang="en-US" sz="2800" b="1" dirty="0">
              <a:solidFill>
                <a:schemeClr val="bg1">
                  <a:lumMod val="50000"/>
                </a:schemeClr>
              </a:solidFill>
              <a:latin typeface="Calibri" panose="020F0502020204030204" pitchFamily="34" charset="0"/>
            </a:endParaRPr>
          </a:p>
        </p:txBody>
      </p:sp>
      <p:pic>
        <p:nvPicPr>
          <p:cNvPr id="4" name="Graphic 3">
            <a:extLst>
              <a:ext uri="{FF2B5EF4-FFF2-40B4-BE49-F238E27FC236}">
                <a16:creationId xmlns:a16="http://schemas.microsoft.com/office/drawing/2014/main" id="{D6E33C2C-FD08-E94F-AB79-F283E950AF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794" y="2034361"/>
            <a:ext cx="1330650" cy="1330650"/>
          </a:xfrm>
          <a:prstGeom prst="rect">
            <a:avLst/>
          </a:prstGeom>
        </p:spPr>
      </p:pic>
      <p:pic>
        <p:nvPicPr>
          <p:cNvPr id="6" name="Graphic 5">
            <a:extLst>
              <a:ext uri="{FF2B5EF4-FFF2-40B4-BE49-F238E27FC236}">
                <a16:creationId xmlns:a16="http://schemas.microsoft.com/office/drawing/2014/main" id="{4F238B15-5D9C-4F45-A90A-EEF1F4545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2314688" y="2222240"/>
            <a:ext cx="1134907" cy="1226573"/>
          </a:xfrm>
          <a:prstGeom prst="rect">
            <a:avLst/>
          </a:prstGeom>
        </p:spPr>
      </p:pic>
      <p:pic>
        <p:nvPicPr>
          <p:cNvPr id="8" name="Picture 7">
            <a:extLst>
              <a:ext uri="{FF2B5EF4-FFF2-40B4-BE49-F238E27FC236}">
                <a16:creationId xmlns:a16="http://schemas.microsoft.com/office/drawing/2014/main" id="{BE2A2C38-DDDC-C343-90AB-CC56CA6675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9334" y="1944915"/>
            <a:ext cx="1074126" cy="1074126"/>
          </a:xfrm>
          <a:prstGeom prst="rect">
            <a:avLst/>
          </a:prstGeom>
        </p:spPr>
      </p:pic>
      <p:pic>
        <p:nvPicPr>
          <p:cNvPr id="10" name="Graphic 9">
            <a:extLst>
              <a:ext uri="{FF2B5EF4-FFF2-40B4-BE49-F238E27FC236}">
                <a16:creationId xmlns:a16="http://schemas.microsoft.com/office/drawing/2014/main" id="{F87C098C-ACE1-1F46-BD80-CCBBA2A94D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93960" y="4142435"/>
            <a:ext cx="902221" cy="902221"/>
          </a:xfrm>
          <a:prstGeom prst="rect">
            <a:avLst/>
          </a:prstGeom>
        </p:spPr>
      </p:pic>
      <p:pic>
        <p:nvPicPr>
          <p:cNvPr id="14" name="Graphic 13">
            <a:extLst>
              <a:ext uri="{FF2B5EF4-FFF2-40B4-BE49-F238E27FC236}">
                <a16:creationId xmlns:a16="http://schemas.microsoft.com/office/drawing/2014/main" id="{0EA063EB-ABC1-4540-A20F-CF1E7233A8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60181" y="4157644"/>
            <a:ext cx="866213" cy="866213"/>
          </a:xfrm>
          <a:prstGeom prst="rect">
            <a:avLst/>
          </a:prstGeom>
        </p:spPr>
      </p:pic>
      <p:pic>
        <p:nvPicPr>
          <p:cNvPr id="16" name="Graphic 15">
            <a:extLst>
              <a:ext uri="{FF2B5EF4-FFF2-40B4-BE49-F238E27FC236}">
                <a16:creationId xmlns:a16="http://schemas.microsoft.com/office/drawing/2014/main" id="{F162BF3B-5B48-F84C-9A57-F5933B76C6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79816" y="3355778"/>
            <a:ext cx="1167695" cy="1167695"/>
          </a:xfrm>
          <a:prstGeom prst="rect">
            <a:avLst/>
          </a:prstGeom>
        </p:spPr>
      </p:pic>
      <p:pic>
        <p:nvPicPr>
          <p:cNvPr id="21" name="Graphic 20">
            <a:extLst>
              <a:ext uri="{FF2B5EF4-FFF2-40B4-BE49-F238E27FC236}">
                <a16:creationId xmlns:a16="http://schemas.microsoft.com/office/drawing/2014/main" id="{7A9C8676-3026-9443-A926-08BBCE74EE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29545" y="2725675"/>
            <a:ext cx="1995716" cy="1995716"/>
          </a:xfrm>
          <a:prstGeom prst="rect">
            <a:avLst/>
          </a:prstGeom>
        </p:spPr>
      </p:pic>
      <p:pic>
        <p:nvPicPr>
          <p:cNvPr id="23" name="Graphic 22">
            <a:extLst>
              <a:ext uri="{FF2B5EF4-FFF2-40B4-BE49-F238E27FC236}">
                <a16:creationId xmlns:a16="http://schemas.microsoft.com/office/drawing/2014/main" id="{13BC27FF-573B-6741-9622-E0B13860E66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6242" y="3620887"/>
            <a:ext cx="1192285" cy="1192285"/>
          </a:xfrm>
          <a:prstGeom prst="rect">
            <a:avLst/>
          </a:prstGeom>
        </p:spPr>
      </p:pic>
      <p:sp>
        <p:nvSpPr>
          <p:cNvPr id="17" name="TextBox 16">
            <a:extLst>
              <a:ext uri="{FF2B5EF4-FFF2-40B4-BE49-F238E27FC236}">
                <a16:creationId xmlns:a16="http://schemas.microsoft.com/office/drawing/2014/main" id="{C1E19424-B5BA-964C-9167-5D1695D1FCE3}"/>
              </a:ext>
            </a:extLst>
          </p:cNvPr>
          <p:cNvSpPr txBox="1"/>
          <p:nvPr/>
        </p:nvSpPr>
        <p:spPr>
          <a:xfrm>
            <a:off x="1576897" y="5069048"/>
            <a:ext cx="990977" cy="461665"/>
          </a:xfrm>
          <a:prstGeom prst="rect">
            <a:avLst/>
          </a:prstGeom>
          <a:noFill/>
        </p:spPr>
        <p:txBody>
          <a:bodyPr wrap="none" rtlCol="0">
            <a:spAutoFit/>
          </a:bodyPr>
          <a:lstStyle/>
          <a:p>
            <a:r>
              <a:rPr lang="en-US" sz="2400" dirty="0"/>
              <a:t>Nghia</a:t>
            </a:r>
            <a:endParaRPr lang="en-US" sz="2000" dirty="0"/>
          </a:p>
        </p:txBody>
      </p:sp>
      <p:sp>
        <p:nvSpPr>
          <p:cNvPr id="18" name="TextBox 17">
            <a:extLst>
              <a:ext uri="{FF2B5EF4-FFF2-40B4-BE49-F238E27FC236}">
                <a16:creationId xmlns:a16="http://schemas.microsoft.com/office/drawing/2014/main" id="{99A22503-709E-9542-92F8-173B6D54E4E6}"/>
              </a:ext>
            </a:extLst>
          </p:cNvPr>
          <p:cNvSpPr txBox="1"/>
          <p:nvPr/>
        </p:nvSpPr>
        <p:spPr>
          <a:xfrm>
            <a:off x="4442357" y="5120684"/>
            <a:ext cx="3130985" cy="461665"/>
          </a:xfrm>
          <a:prstGeom prst="rect">
            <a:avLst/>
          </a:prstGeom>
          <a:noFill/>
        </p:spPr>
        <p:txBody>
          <a:bodyPr wrap="none" rtlCol="0">
            <a:spAutoFit/>
          </a:bodyPr>
          <a:lstStyle/>
          <a:p>
            <a:r>
              <a:rPr lang="en-US" sz="2400" dirty="0"/>
              <a:t>Common approaches</a:t>
            </a:r>
          </a:p>
        </p:txBody>
      </p:sp>
      <p:sp>
        <p:nvSpPr>
          <p:cNvPr id="19" name="TextBox 18">
            <a:extLst>
              <a:ext uri="{FF2B5EF4-FFF2-40B4-BE49-F238E27FC236}">
                <a16:creationId xmlns:a16="http://schemas.microsoft.com/office/drawing/2014/main" id="{0BF1885A-818D-854B-9816-3C5576E5DE6A}"/>
              </a:ext>
            </a:extLst>
          </p:cNvPr>
          <p:cNvSpPr txBox="1"/>
          <p:nvPr/>
        </p:nvSpPr>
        <p:spPr>
          <a:xfrm>
            <a:off x="8972397" y="5191431"/>
            <a:ext cx="1889492" cy="461665"/>
          </a:xfrm>
          <a:prstGeom prst="rect">
            <a:avLst/>
          </a:prstGeom>
          <a:noFill/>
        </p:spPr>
        <p:txBody>
          <a:bodyPr wrap="none" rtlCol="0">
            <a:spAutoFit/>
          </a:bodyPr>
          <a:lstStyle/>
          <a:p>
            <a:r>
              <a:rPr lang="en-US" sz="2400" dirty="0"/>
              <a:t>CCP system</a:t>
            </a:r>
          </a:p>
        </p:txBody>
      </p:sp>
      <p:sp>
        <p:nvSpPr>
          <p:cNvPr id="3" name="Slide Number Placeholder 2"/>
          <p:cNvSpPr>
            <a:spLocks noGrp="1"/>
          </p:cNvSpPr>
          <p:nvPr>
            <p:ph type="sldNum" sz="quarter" idx="4"/>
          </p:nvPr>
        </p:nvSpPr>
        <p:spPr/>
        <p:txBody>
          <a:bodyPr/>
          <a:lstStyle/>
          <a:p>
            <a:pPr algn="l"/>
            <a:fld id="{7ADD69FF-FA27-834C-8063-65BE3ED3C65B}" type="slidenum">
              <a:rPr lang="en-US" smtClean="0"/>
              <a:pPr algn="l"/>
              <a:t>18</a:t>
            </a:fld>
            <a:endParaRPr lang="en-US" dirty="0"/>
          </a:p>
        </p:txBody>
      </p:sp>
    </p:spTree>
    <p:extLst>
      <p:ext uri="{BB962C8B-B14F-4D97-AF65-F5344CB8AC3E}">
        <p14:creationId xmlns:p14="http://schemas.microsoft.com/office/powerpoint/2010/main" val="28725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5951972"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Debris service– Business flow </a:t>
            </a:r>
            <a:endParaRPr lang="zh-CN" altLang="en-US" sz="2800" b="1" dirty="0">
              <a:latin typeface="Calibri" panose="020F0502020204030204" pitchFamily="34" charset="0"/>
            </a:endParaRPr>
          </a:p>
        </p:txBody>
      </p:sp>
      <p:sp>
        <p:nvSpPr>
          <p:cNvPr id="3" name="Rectangle 2">
            <a:extLst>
              <a:ext uri="{FF2B5EF4-FFF2-40B4-BE49-F238E27FC236}">
                <a16:creationId xmlns:a16="http://schemas.microsoft.com/office/drawing/2014/main" id="{25FD958E-128A-1445-A8CE-8DED4D8CF73D}"/>
              </a:ext>
            </a:extLst>
          </p:cNvPr>
          <p:cNvSpPr/>
          <p:nvPr/>
        </p:nvSpPr>
        <p:spPr>
          <a:xfrm>
            <a:off x="972443" y="2478038"/>
            <a:ext cx="6096000" cy="369332"/>
          </a:xfrm>
          <a:prstGeom prst="rect">
            <a:avLst/>
          </a:prstGeom>
        </p:spPr>
        <p:txBody>
          <a:bodyPr>
            <a:spAutoFit/>
          </a:bodyPr>
          <a:lstStyle/>
          <a:p>
            <a:endParaRPr lang="vi-VN" dirty="0">
              <a:latin typeface="Calibri" panose="020F0502020204030204" pitchFamily="34" charset="0"/>
            </a:endParaRPr>
          </a:p>
        </p:txBody>
      </p:sp>
      <p:grpSp>
        <p:nvGrpSpPr>
          <p:cNvPr id="52" name="Group 58">
            <a:extLst>
              <a:ext uri="{FF2B5EF4-FFF2-40B4-BE49-F238E27FC236}">
                <a16:creationId xmlns:a16="http://schemas.microsoft.com/office/drawing/2014/main" id="{AFCC7B2F-2080-EA43-8120-3F1874A616F8}"/>
              </a:ext>
            </a:extLst>
          </p:cNvPr>
          <p:cNvGrpSpPr/>
          <p:nvPr/>
        </p:nvGrpSpPr>
        <p:grpSpPr>
          <a:xfrm>
            <a:off x="2688157" y="1748381"/>
            <a:ext cx="2152727" cy="4284724"/>
            <a:chOff x="2688157" y="1748381"/>
            <a:chExt cx="2152727" cy="4284724"/>
          </a:xfrm>
        </p:grpSpPr>
        <p:sp>
          <p:nvSpPr>
            <p:cNvPr id="11" name="Rounded Rectangle 64">
              <a:extLst>
                <a:ext uri="{FF2B5EF4-FFF2-40B4-BE49-F238E27FC236}">
                  <a16:creationId xmlns:a16="http://schemas.microsoft.com/office/drawing/2014/main" id="{1F3BD53F-7ECB-224C-9A03-25C2F2FBE7BB}"/>
                </a:ext>
              </a:extLst>
            </p:cNvPr>
            <p:cNvSpPr/>
            <p:nvPr/>
          </p:nvSpPr>
          <p:spPr>
            <a:xfrm>
              <a:off x="2688158"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3200"/>
            </a:p>
          </p:txBody>
        </p:sp>
        <p:sp>
          <p:nvSpPr>
            <p:cNvPr id="12" name="Right Arrow 66">
              <a:extLst>
                <a:ext uri="{FF2B5EF4-FFF2-40B4-BE49-F238E27FC236}">
                  <a16:creationId xmlns:a16="http://schemas.microsoft.com/office/drawing/2014/main" id="{38DECA1B-1616-FC4D-8A03-C01CFC1AE2A9}"/>
                </a:ext>
              </a:extLst>
            </p:cNvPr>
            <p:cNvSpPr/>
            <p:nvPr/>
          </p:nvSpPr>
          <p:spPr>
            <a:xfrm>
              <a:off x="2688157"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endParaRPr>
            </a:p>
          </p:txBody>
        </p:sp>
        <p:sp>
          <p:nvSpPr>
            <p:cNvPr id="13" name="TextBox 61">
              <a:extLst>
                <a:ext uri="{FF2B5EF4-FFF2-40B4-BE49-F238E27FC236}">
                  <a16:creationId xmlns:a16="http://schemas.microsoft.com/office/drawing/2014/main" id="{06FD8318-E85E-AD4F-B9B9-299467865BD5}"/>
                </a:ext>
              </a:extLst>
            </p:cNvPr>
            <p:cNvSpPr txBox="1"/>
            <p:nvPr/>
          </p:nvSpPr>
          <p:spPr>
            <a:xfrm>
              <a:off x="3001579"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23" name="TextBox 62">
              <a:extLst>
                <a:ext uri="{FF2B5EF4-FFF2-40B4-BE49-F238E27FC236}">
                  <a16:creationId xmlns:a16="http://schemas.microsoft.com/office/drawing/2014/main" id="{81B92F9A-3944-704B-A641-8D3245E100BD}"/>
                </a:ext>
              </a:extLst>
            </p:cNvPr>
            <p:cNvSpPr txBox="1"/>
            <p:nvPr/>
          </p:nvSpPr>
          <p:spPr>
            <a:xfrm>
              <a:off x="2945938" y="4177760"/>
              <a:ext cx="1642180" cy="400110"/>
            </a:xfrm>
            <a:prstGeom prst="rect">
              <a:avLst/>
            </a:prstGeom>
            <a:noFill/>
          </p:spPr>
          <p:txBody>
            <a:bodyPr wrap="square" rtlCol="0">
              <a:spAutoFit/>
            </a:bodyPr>
            <a:lstStyle/>
            <a:p>
              <a:pPr algn="ctr"/>
              <a:r>
                <a:rPr lang="en-US" altLang="ko-KR" sz="2000" b="1" dirty="0">
                  <a:latin typeface="Calibri" panose="020F0502020204030204" pitchFamily="34" charset="0"/>
                  <a:cs typeface="Calibri" panose="020F0502020204030204" pitchFamily="34" charset="0"/>
                </a:rPr>
                <a:t>Bid</a:t>
              </a:r>
              <a:endParaRPr lang="ko-KR" altLang="en-US" sz="2000" b="1" dirty="0">
                <a:latin typeface="Calibri" panose="020F0502020204030204" pitchFamily="34" charset="0"/>
                <a:cs typeface="Calibri" panose="020F0502020204030204" pitchFamily="34" charset="0"/>
              </a:endParaRPr>
            </a:p>
          </p:txBody>
        </p:sp>
        <p:sp>
          <p:nvSpPr>
            <p:cNvPr id="33" name="TextBox 63">
              <a:extLst>
                <a:ext uri="{FF2B5EF4-FFF2-40B4-BE49-F238E27FC236}">
                  <a16:creationId xmlns:a16="http://schemas.microsoft.com/office/drawing/2014/main" id="{5FD17942-A377-114D-BF33-2E3B01C894A4}"/>
                </a:ext>
              </a:extLst>
            </p:cNvPr>
            <p:cNvSpPr txBox="1"/>
            <p:nvPr/>
          </p:nvSpPr>
          <p:spPr>
            <a:xfrm>
              <a:off x="2826723" y="4530565"/>
              <a:ext cx="1794609"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Suppliers </a:t>
              </a:r>
              <a:r>
                <a:rPr lang="en-US" altLang="ko-KR" sz="1600" b="1" dirty="0">
                  <a:latin typeface="Calibri" panose="020F0502020204030204" pitchFamily="34" charset="0"/>
                  <a:cs typeface="Calibri" panose="020F0502020204030204" pitchFamily="34" charset="0"/>
                </a:rPr>
                <a:t>find</a:t>
              </a:r>
              <a:r>
                <a:rPr lang="en-US" altLang="ko-KR" sz="1600" dirty="0">
                  <a:latin typeface="Calibri" panose="020F0502020204030204" pitchFamily="34" charset="0"/>
                  <a:cs typeface="Calibri" panose="020F0502020204030204" pitchFamily="34" charset="0"/>
                </a:rPr>
                <a:t> and </a:t>
              </a:r>
              <a:r>
                <a:rPr lang="en-US" altLang="ko-KR" sz="1600" b="1" dirty="0">
                  <a:latin typeface="Calibri" panose="020F0502020204030204" pitchFamily="34" charset="0"/>
                  <a:cs typeface="Calibri" panose="020F0502020204030204" pitchFamily="34" charset="0"/>
                </a:rPr>
                <a:t>make</a:t>
              </a:r>
              <a:r>
                <a:rPr lang="en-US" altLang="ko-KR" sz="1600" dirty="0">
                  <a:latin typeface="Calibri" panose="020F0502020204030204" pitchFamily="34" charset="0"/>
                  <a:cs typeface="Calibri" panose="020F0502020204030204" pitchFamily="34" charset="0"/>
                </a:rPr>
                <a:t> </a:t>
              </a:r>
              <a:r>
                <a:rPr lang="en-US" altLang="ko-KR" sz="1600" b="1" dirty="0">
                  <a:latin typeface="Calibri" panose="020F0502020204030204" pitchFamily="34" charset="0"/>
                  <a:cs typeface="Calibri" panose="020F0502020204030204" pitchFamily="34" charset="0"/>
                </a:rPr>
                <a:t>offers</a:t>
              </a:r>
              <a:r>
                <a:rPr lang="en-US" altLang="ko-KR" sz="1600" dirty="0">
                  <a:latin typeface="Calibri" panose="020F0502020204030204" pitchFamily="34" charset="0"/>
                  <a:cs typeface="Calibri" panose="020F0502020204030204" pitchFamily="34" charset="0"/>
                </a:rPr>
                <a:t> to requester</a:t>
              </a:r>
            </a:p>
          </p:txBody>
        </p:sp>
        <p:pic>
          <p:nvPicPr>
            <p:cNvPr id="38" name="Picture 64">
              <a:extLst>
                <a:ext uri="{FF2B5EF4-FFF2-40B4-BE49-F238E27FC236}">
                  <a16:creationId xmlns:a16="http://schemas.microsoft.com/office/drawing/2014/main" id="{8E07CAEE-9E7A-B141-B6A2-4C41CFB9C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909" y="3391709"/>
              <a:ext cx="631160" cy="631160"/>
            </a:xfrm>
            <a:prstGeom prst="rect">
              <a:avLst/>
            </a:prstGeom>
          </p:spPr>
        </p:pic>
        <p:pic>
          <p:nvPicPr>
            <p:cNvPr id="39" name="Picture 65">
              <a:extLst>
                <a:ext uri="{FF2B5EF4-FFF2-40B4-BE49-F238E27FC236}">
                  <a16:creationId xmlns:a16="http://schemas.microsoft.com/office/drawing/2014/main" id="{68A077A9-909C-F74E-86D0-76C178F2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002" y="3391709"/>
              <a:ext cx="631160" cy="631160"/>
            </a:xfrm>
            <a:prstGeom prst="rect">
              <a:avLst/>
            </a:prstGeom>
          </p:spPr>
        </p:pic>
        <p:pic>
          <p:nvPicPr>
            <p:cNvPr id="37" name="Picture 66">
              <a:extLst>
                <a:ext uri="{FF2B5EF4-FFF2-40B4-BE49-F238E27FC236}">
                  <a16:creationId xmlns:a16="http://schemas.microsoft.com/office/drawing/2014/main" id="{8E9464C6-4B22-4E49-8BDE-CF7BFB8BA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760" y="3114412"/>
              <a:ext cx="957521" cy="957521"/>
            </a:xfrm>
            <a:prstGeom prst="rect">
              <a:avLst/>
            </a:prstGeom>
          </p:spPr>
        </p:pic>
      </p:grpSp>
      <p:grpSp>
        <p:nvGrpSpPr>
          <p:cNvPr id="50" name="Group 57">
            <a:extLst>
              <a:ext uri="{FF2B5EF4-FFF2-40B4-BE49-F238E27FC236}">
                <a16:creationId xmlns:a16="http://schemas.microsoft.com/office/drawing/2014/main" id="{8FBD9963-F468-D54D-8DDA-039DC2AA6DAE}"/>
              </a:ext>
            </a:extLst>
          </p:cNvPr>
          <p:cNvGrpSpPr/>
          <p:nvPr/>
        </p:nvGrpSpPr>
        <p:grpSpPr>
          <a:xfrm>
            <a:off x="344145" y="1748381"/>
            <a:ext cx="2185940" cy="4284724"/>
            <a:chOff x="344145" y="1748381"/>
            <a:chExt cx="2185940" cy="4284724"/>
          </a:xfrm>
        </p:grpSpPr>
        <p:sp>
          <p:nvSpPr>
            <p:cNvPr id="6" name="Rounded Rectangle 64">
              <a:extLst>
                <a:ext uri="{FF2B5EF4-FFF2-40B4-BE49-F238E27FC236}">
                  <a16:creationId xmlns:a16="http://schemas.microsoft.com/office/drawing/2014/main" id="{61C11BA7-5347-2347-867B-33435BC3BAA0}"/>
                </a:ext>
              </a:extLst>
            </p:cNvPr>
            <p:cNvSpPr/>
            <p:nvPr/>
          </p:nvSpPr>
          <p:spPr>
            <a:xfrm>
              <a:off x="377358"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3200"/>
            </a:p>
          </p:txBody>
        </p:sp>
        <p:sp>
          <p:nvSpPr>
            <p:cNvPr id="7" name="TextBox 59">
              <a:extLst>
                <a:ext uri="{FF2B5EF4-FFF2-40B4-BE49-F238E27FC236}">
                  <a16:creationId xmlns:a16="http://schemas.microsoft.com/office/drawing/2014/main" id="{18FE19DC-BBF7-E248-8E50-7FB9AEE24FF6}"/>
                </a:ext>
              </a:extLst>
            </p:cNvPr>
            <p:cNvSpPr txBox="1"/>
            <p:nvPr/>
          </p:nvSpPr>
          <p:spPr>
            <a:xfrm>
              <a:off x="344145" y="4198675"/>
              <a:ext cx="2185940" cy="400110"/>
            </a:xfrm>
            <a:prstGeom prst="rect">
              <a:avLst/>
            </a:prstGeom>
            <a:noFill/>
          </p:spPr>
          <p:txBody>
            <a:bodyPr wrap="square" rtlCol="0">
              <a:spAutoFit/>
            </a:bodyPr>
            <a:lstStyle/>
            <a:p>
              <a:pPr algn="ctr"/>
              <a:r>
                <a:rPr lang="en-US" altLang="ko-KR" sz="2000" b="1" dirty="0">
                  <a:latin typeface="Calibri" panose="020F0502020204030204" pitchFamily="34" charset="0"/>
                  <a:cs typeface="Calibri" panose="020F0502020204030204" pitchFamily="34" charset="0"/>
                </a:rPr>
                <a:t>Post requirement</a:t>
              </a:r>
              <a:endParaRPr lang="ko-KR" altLang="en-US" sz="2000" b="1" dirty="0">
                <a:latin typeface="Calibri" panose="020F0502020204030204" pitchFamily="34" charset="0"/>
                <a:cs typeface="Calibri" panose="020F0502020204030204" pitchFamily="34" charset="0"/>
              </a:endParaRPr>
            </a:p>
          </p:txBody>
        </p:sp>
        <p:sp>
          <p:nvSpPr>
            <p:cNvPr id="8" name="Right Arrow 66">
              <a:extLst>
                <a:ext uri="{FF2B5EF4-FFF2-40B4-BE49-F238E27FC236}">
                  <a16:creationId xmlns:a16="http://schemas.microsoft.com/office/drawing/2014/main" id="{FAB75F33-2E7A-F14E-BC50-FAD3AA4B8C4D}"/>
                </a:ext>
              </a:extLst>
            </p:cNvPr>
            <p:cNvSpPr/>
            <p:nvPr/>
          </p:nvSpPr>
          <p:spPr>
            <a:xfrm>
              <a:off x="377357"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endParaRPr>
            </a:p>
          </p:txBody>
        </p:sp>
        <p:sp>
          <p:nvSpPr>
            <p:cNvPr id="9" name="TextBox 61">
              <a:extLst>
                <a:ext uri="{FF2B5EF4-FFF2-40B4-BE49-F238E27FC236}">
                  <a16:creationId xmlns:a16="http://schemas.microsoft.com/office/drawing/2014/main" id="{CBAC675D-AAF6-6245-8044-610FFDA6F3C1}"/>
                </a:ext>
              </a:extLst>
            </p:cNvPr>
            <p:cNvSpPr txBox="1"/>
            <p:nvPr/>
          </p:nvSpPr>
          <p:spPr>
            <a:xfrm>
              <a:off x="690779"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31" name="TextBox 62">
              <a:extLst>
                <a:ext uri="{FF2B5EF4-FFF2-40B4-BE49-F238E27FC236}">
                  <a16:creationId xmlns:a16="http://schemas.microsoft.com/office/drawing/2014/main" id="{B4FE4D1E-0EC8-DA45-A5E0-AFEF616CDE42}"/>
                </a:ext>
              </a:extLst>
            </p:cNvPr>
            <p:cNvSpPr txBox="1"/>
            <p:nvPr/>
          </p:nvSpPr>
          <p:spPr>
            <a:xfrm>
              <a:off x="476534" y="4523295"/>
              <a:ext cx="1956351"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Requester </a:t>
              </a:r>
              <a:r>
                <a:rPr lang="en-US" altLang="ko-KR" sz="1600" b="1" dirty="0">
                  <a:latin typeface="Calibri" panose="020F0502020204030204" pitchFamily="34" charset="0"/>
                  <a:cs typeface="Calibri" panose="020F0502020204030204" pitchFamily="34" charset="0"/>
                </a:rPr>
                <a:t>posts</a:t>
              </a:r>
              <a:r>
                <a:rPr lang="en-US" altLang="ko-KR" sz="1600" dirty="0">
                  <a:latin typeface="Calibri" panose="020F0502020204030204" pitchFamily="34" charset="0"/>
                  <a:cs typeface="Calibri" panose="020F0502020204030204" pitchFamily="34" charset="0"/>
                </a:rPr>
                <a:t> </a:t>
              </a:r>
              <a:r>
                <a:rPr lang="en-US" altLang="ko-KR" sz="1600" b="1" dirty="0">
                  <a:latin typeface="Calibri" panose="020F0502020204030204" pitchFamily="34" charset="0"/>
                  <a:cs typeface="Calibri" panose="020F0502020204030204" pitchFamily="34" charset="0"/>
                </a:rPr>
                <a:t>debris</a:t>
              </a:r>
              <a:r>
                <a:rPr lang="en-US" altLang="ko-KR" sz="1600" dirty="0">
                  <a:latin typeface="Calibri" panose="020F0502020204030204" pitchFamily="34" charset="0"/>
                  <a:cs typeface="Calibri" panose="020F0502020204030204" pitchFamily="34" charset="0"/>
                </a:rPr>
                <a:t> </a:t>
              </a:r>
              <a:r>
                <a:rPr lang="en-US" altLang="ko-KR" sz="1600" b="1" dirty="0">
                  <a:latin typeface="Calibri" panose="020F0502020204030204" pitchFamily="34" charset="0"/>
                  <a:cs typeface="Calibri" panose="020F0502020204030204" pitchFamily="34" charset="0"/>
                </a:rPr>
                <a:t>requirement</a:t>
              </a:r>
              <a:r>
                <a:rPr lang="en-US" altLang="ko-KR" sz="1600" dirty="0">
                  <a:latin typeface="Calibri" panose="020F0502020204030204" pitchFamily="34" charset="0"/>
                  <a:cs typeface="Calibri" panose="020F0502020204030204" pitchFamily="34" charset="0"/>
                </a:rPr>
                <a:t> with details</a:t>
              </a:r>
            </a:p>
          </p:txBody>
        </p:sp>
        <p:pic>
          <p:nvPicPr>
            <p:cNvPr id="43" name="Graphic 42">
              <a:extLst>
                <a:ext uri="{FF2B5EF4-FFF2-40B4-BE49-F238E27FC236}">
                  <a16:creationId xmlns:a16="http://schemas.microsoft.com/office/drawing/2014/main" id="{B5B48E7B-3D4A-414E-BB0E-B0440662EE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8683" y="3114412"/>
              <a:ext cx="979912" cy="979912"/>
            </a:xfrm>
            <a:prstGeom prst="rect">
              <a:avLst/>
            </a:prstGeom>
          </p:spPr>
        </p:pic>
        <p:pic>
          <p:nvPicPr>
            <p:cNvPr id="45" name="Graphic 44">
              <a:extLst>
                <a:ext uri="{FF2B5EF4-FFF2-40B4-BE49-F238E27FC236}">
                  <a16:creationId xmlns:a16="http://schemas.microsoft.com/office/drawing/2014/main" id="{DEF74AEA-67CF-0B44-B288-41C37704A6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1510" y="3520334"/>
              <a:ext cx="605419" cy="605419"/>
            </a:xfrm>
            <a:prstGeom prst="rect">
              <a:avLst/>
            </a:prstGeom>
          </p:spPr>
        </p:pic>
      </p:grpSp>
      <p:grpSp>
        <p:nvGrpSpPr>
          <p:cNvPr id="54" name="Group 73">
            <a:extLst>
              <a:ext uri="{FF2B5EF4-FFF2-40B4-BE49-F238E27FC236}">
                <a16:creationId xmlns:a16="http://schemas.microsoft.com/office/drawing/2014/main" id="{4015CE63-C32F-2F4C-8DA0-9F06F359F08E}"/>
              </a:ext>
            </a:extLst>
          </p:cNvPr>
          <p:cNvGrpSpPr/>
          <p:nvPr/>
        </p:nvGrpSpPr>
        <p:grpSpPr>
          <a:xfrm>
            <a:off x="7309758" y="1748381"/>
            <a:ext cx="2152726" cy="4284724"/>
            <a:chOff x="7309758" y="1748381"/>
            <a:chExt cx="2152726" cy="4284724"/>
          </a:xfrm>
        </p:grpSpPr>
        <p:sp>
          <p:nvSpPr>
            <p:cNvPr id="17" name="Rounded Rectangle 64">
              <a:extLst>
                <a:ext uri="{FF2B5EF4-FFF2-40B4-BE49-F238E27FC236}">
                  <a16:creationId xmlns:a16="http://schemas.microsoft.com/office/drawing/2014/main" id="{7AD8B46C-792E-984C-897F-565F2B9D18E8}"/>
                </a:ext>
              </a:extLst>
            </p:cNvPr>
            <p:cNvSpPr/>
            <p:nvPr/>
          </p:nvSpPr>
          <p:spPr>
            <a:xfrm>
              <a:off x="7309758"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3200" dirty="0"/>
            </a:p>
          </p:txBody>
        </p:sp>
        <p:sp>
          <p:nvSpPr>
            <p:cNvPr id="18" name="Right Arrow 66">
              <a:extLst>
                <a:ext uri="{FF2B5EF4-FFF2-40B4-BE49-F238E27FC236}">
                  <a16:creationId xmlns:a16="http://schemas.microsoft.com/office/drawing/2014/main" id="{78D671A9-6C3D-1A45-8786-94AC1077C6E8}"/>
                </a:ext>
              </a:extLst>
            </p:cNvPr>
            <p:cNvSpPr/>
            <p:nvPr/>
          </p:nvSpPr>
          <p:spPr>
            <a:xfrm>
              <a:off x="7309758"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endParaRPr>
            </a:p>
          </p:txBody>
        </p:sp>
        <p:sp>
          <p:nvSpPr>
            <p:cNvPr id="19" name="TextBox 76">
              <a:extLst>
                <a:ext uri="{FF2B5EF4-FFF2-40B4-BE49-F238E27FC236}">
                  <a16:creationId xmlns:a16="http://schemas.microsoft.com/office/drawing/2014/main" id="{570B39BC-F464-DB49-8EA6-77B02A3183A8}"/>
                </a:ext>
              </a:extLst>
            </p:cNvPr>
            <p:cNvSpPr txBox="1"/>
            <p:nvPr/>
          </p:nvSpPr>
          <p:spPr>
            <a:xfrm>
              <a:off x="7623180"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25" name="TextBox 77">
              <a:extLst>
                <a:ext uri="{FF2B5EF4-FFF2-40B4-BE49-F238E27FC236}">
                  <a16:creationId xmlns:a16="http://schemas.microsoft.com/office/drawing/2014/main" id="{F27A7211-2606-FA41-B86D-E1A193B7A956}"/>
                </a:ext>
              </a:extLst>
            </p:cNvPr>
            <p:cNvSpPr txBox="1"/>
            <p:nvPr/>
          </p:nvSpPr>
          <p:spPr>
            <a:xfrm>
              <a:off x="7365799" y="4198675"/>
              <a:ext cx="1966730" cy="400110"/>
            </a:xfrm>
            <a:prstGeom prst="rect">
              <a:avLst/>
            </a:prstGeom>
            <a:noFill/>
          </p:spPr>
          <p:txBody>
            <a:bodyPr wrap="square" rtlCol="0">
              <a:spAutoFit/>
            </a:bodyPr>
            <a:lstStyle/>
            <a:p>
              <a:pPr algn="ctr"/>
              <a:r>
                <a:rPr lang="en-US" altLang="ko-KR" sz="2000" b="1" dirty="0">
                  <a:latin typeface="Calibri" panose="020F0502020204030204" pitchFamily="34" charset="0"/>
                  <a:cs typeface="Calibri" panose="020F0502020204030204" pitchFamily="34" charset="0"/>
                </a:rPr>
                <a:t>Service delivery</a:t>
              </a:r>
              <a:endParaRPr lang="ko-KR" altLang="en-US" sz="2000" b="1" dirty="0">
                <a:latin typeface="Calibri" panose="020F0502020204030204" pitchFamily="34" charset="0"/>
                <a:cs typeface="Calibri" panose="020F0502020204030204" pitchFamily="34" charset="0"/>
              </a:endParaRPr>
            </a:p>
          </p:txBody>
        </p:sp>
        <p:sp>
          <p:nvSpPr>
            <p:cNvPr id="35" name="TextBox 78">
              <a:extLst>
                <a:ext uri="{FF2B5EF4-FFF2-40B4-BE49-F238E27FC236}">
                  <a16:creationId xmlns:a16="http://schemas.microsoft.com/office/drawing/2014/main" id="{B5AEDBCD-51F4-144A-AA54-80F45D0918FF}"/>
                </a:ext>
              </a:extLst>
            </p:cNvPr>
            <p:cNvSpPr txBox="1"/>
            <p:nvPr/>
          </p:nvSpPr>
          <p:spPr>
            <a:xfrm>
              <a:off x="7424605" y="4530037"/>
              <a:ext cx="1907924" cy="584775"/>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 delivers the debris service </a:t>
              </a:r>
            </a:p>
          </p:txBody>
        </p:sp>
        <p:pic>
          <p:nvPicPr>
            <p:cNvPr id="47" name="Graphic 46">
              <a:extLst>
                <a:ext uri="{FF2B5EF4-FFF2-40B4-BE49-F238E27FC236}">
                  <a16:creationId xmlns:a16="http://schemas.microsoft.com/office/drawing/2014/main" id="{48AD3CEE-66F9-624B-BD9B-18A1D049FF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92962" y="3018209"/>
              <a:ext cx="1171209" cy="1265807"/>
            </a:xfrm>
            <a:prstGeom prst="rect">
              <a:avLst/>
            </a:prstGeom>
          </p:spPr>
        </p:pic>
      </p:grpSp>
      <p:grpSp>
        <p:nvGrpSpPr>
          <p:cNvPr id="53" name="Group 87">
            <a:extLst>
              <a:ext uri="{FF2B5EF4-FFF2-40B4-BE49-F238E27FC236}">
                <a16:creationId xmlns:a16="http://schemas.microsoft.com/office/drawing/2014/main" id="{4DB3C991-2281-6348-955B-7FB0D516D5A9}"/>
              </a:ext>
            </a:extLst>
          </p:cNvPr>
          <p:cNvGrpSpPr/>
          <p:nvPr/>
        </p:nvGrpSpPr>
        <p:grpSpPr>
          <a:xfrm>
            <a:off x="4998958" y="1748381"/>
            <a:ext cx="2152727" cy="4284724"/>
            <a:chOff x="4998958" y="1748381"/>
            <a:chExt cx="2152727" cy="4284724"/>
          </a:xfrm>
        </p:grpSpPr>
        <p:sp>
          <p:nvSpPr>
            <p:cNvPr id="14" name="Rounded Rectangle 88">
              <a:extLst>
                <a:ext uri="{FF2B5EF4-FFF2-40B4-BE49-F238E27FC236}">
                  <a16:creationId xmlns:a16="http://schemas.microsoft.com/office/drawing/2014/main" id="{4AE6AB03-6EDB-0647-BE78-DDF3A6F317D2}"/>
                </a:ext>
              </a:extLst>
            </p:cNvPr>
            <p:cNvSpPr/>
            <p:nvPr/>
          </p:nvSpPr>
          <p:spPr>
            <a:xfrm>
              <a:off x="4998959"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3200"/>
            </a:p>
          </p:txBody>
        </p:sp>
        <p:sp>
          <p:nvSpPr>
            <p:cNvPr id="15" name="Right Arrow 89">
              <a:extLst>
                <a:ext uri="{FF2B5EF4-FFF2-40B4-BE49-F238E27FC236}">
                  <a16:creationId xmlns:a16="http://schemas.microsoft.com/office/drawing/2014/main" id="{B4EEC2B5-EB0B-CA48-881A-85C5180666B8}"/>
                </a:ext>
              </a:extLst>
            </p:cNvPr>
            <p:cNvSpPr/>
            <p:nvPr/>
          </p:nvSpPr>
          <p:spPr>
            <a:xfrm>
              <a:off x="4998958"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endParaRPr>
            </a:p>
          </p:txBody>
        </p:sp>
        <p:sp>
          <p:nvSpPr>
            <p:cNvPr id="16" name="TextBox 90">
              <a:extLst>
                <a:ext uri="{FF2B5EF4-FFF2-40B4-BE49-F238E27FC236}">
                  <a16:creationId xmlns:a16="http://schemas.microsoft.com/office/drawing/2014/main" id="{98229D80-0B6E-8347-B2E5-1C6AA8669B25}"/>
                </a:ext>
              </a:extLst>
            </p:cNvPr>
            <p:cNvSpPr txBox="1"/>
            <p:nvPr/>
          </p:nvSpPr>
          <p:spPr>
            <a:xfrm>
              <a:off x="5312380"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24" name="TextBox 91">
              <a:extLst>
                <a:ext uri="{FF2B5EF4-FFF2-40B4-BE49-F238E27FC236}">
                  <a16:creationId xmlns:a16="http://schemas.microsoft.com/office/drawing/2014/main" id="{E572EE4E-AFB0-DE49-8C73-455227F4B348}"/>
                </a:ext>
              </a:extLst>
            </p:cNvPr>
            <p:cNvSpPr txBox="1"/>
            <p:nvPr/>
          </p:nvSpPr>
          <p:spPr>
            <a:xfrm>
              <a:off x="5254232" y="4185004"/>
              <a:ext cx="1642180" cy="400110"/>
            </a:xfrm>
            <a:prstGeom prst="rect">
              <a:avLst/>
            </a:prstGeom>
            <a:noFill/>
          </p:spPr>
          <p:txBody>
            <a:bodyPr wrap="square" rtlCol="0">
              <a:spAutoFit/>
            </a:bodyPr>
            <a:lstStyle/>
            <a:p>
              <a:pPr algn="ctr"/>
              <a:r>
                <a:rPr lang="en-US" altLang="ko-KR" sz="2000" b="1" dirty="0">
                  <a:latin typeface="Calibri" panose="020F0502020204030204" pitchFamily="34" charset="0"/>
                  <a:cs typeface="Calibri" panose="020F0502020204030204" pitchFamily="34" charset="0"/>
                </a:rPr>
                <a:t>Agreement</a:t>
              </a:r>
              <a:endParaRPr lang="ko-KR" altLang="en-US" sz="2000" b="1" dirty="0">
                <a:latin typeface="Calibri" panose="020F0502020204030204" pitchFamily="34" charset="0"/>
                <a:cs typeface="Calibri" panose="020F0502020204030204" pitchFamily="34" charset="0"/>
              </a:endParaRPr>
            </a:p>
          </p:txBody>
        </p:sp>
        <p:sp>
          <p:nvSpPr>
            <p:cNvPr id="34" name="TextBox 92">
              <a:extLst>
                <a:ext uri="{FF2B5EF4-FFF2-40B4-BE49-F238E27FC236}">
                  <a16:creationId xmlns:a16="http://schemas.microsoft.com/office/drawing/2014/main" id="{9045D34D-E78E-864E-8888-74DA6CA167AB}"/>
                </a:ext>
              </a:extLst>
            </p:cNvPr>
            <p:cNvSpPr txBox="1"/>
            <p:nvPr/>
          </p:nvSpPr>
          <p:spPr>
            <a:xfrm>
              <a:off x="5199064" y="4523295"/>
              <a:ext cx="1794609"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Requester chooses a supplier to make agreement</a:t>
              </a:r>
            </a:p>
          </p:txBody>
        </p:sp>
        <p:pic>
          <p:nvPicPr>
            <p:cNvPr id="49" name="Graphic 48">
              <a:extLst>
                <a:ext uri="{FF2B5EF4-FFF2-40B4-BE49-F238E27FC236}">
                  <a16:creationId xmlns:a16="http://schemas.microsoft.com/office/drawing/2014/main" id="{6E2DCF62-E2FC-4046-82A4-696048222F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54107" y="3050911"/>
              <a:ext cx="1084521" cy="1084521"/>
            </a:xfrm>
            <a:prstGeom prst="rect">
              <a:avLst/>
            </a:prstGeom>
          </p:spPr>
        </p:pic>
      </p:grpSp>
      <p:grpSp>
        <p:nvGrpSpPr>
          <p:cNvPr id="10" name="Group 9">
            <a:extLst>
              <a:ext uri="{FF2B5EF4-FFF2-40B4-BE49-F238E27FC236}">
                <a16:creationId xmlns:a16="http://schemas.microsoft.com/office/drawing/2014/main" id="{5EC0C0FE-1D41-BE49-B441-686EAA551650}"/>
              </a:ext>
            </a:extLst>
          </p:cNvPr>
          <p:cNvGrpSpPr/>
          <p:nvPr/>
        </p:nvGrpSpPr>
        <p:grpSpPr>
          <a:xfrm>
            <a:off x="9646606" y="1714436"/>
            <a:ext cx="2152727" cy="4284724"/>
            <a:chOff x="9646606" y="1714436"/>
            <a:chExt cx="2152727" cy="4284724"/>
          </a:xfrm>
        </p:grpSpPr>
        <p:grpSp>
          <p:nvGrpSpPr>
            <p:cNvPr id="55" name="Group 4">
              <a:extLst>
                <a:ext uri="{FF2B5EF4-FFF2-40B4-BE49-F238E27FC236}">
                  <a16:creationId xmlns:a16="http://schemas.microsoft.com/office/drawing/2014/main" id="{44240BC5-D88D-5F4B-BDCE-DEB020D0FAE2}"/>
                </a:ext>
              </a:extLst>
            </p:cNvPr>
            <p:cNvGrpSpPr/>
            <p:nvPr/>
          </p:nvGrpSpPr>
          <p:grpSpPr>
            <a:xfrm>
              <a:off x="9646606" y="1714436"/>
              <a:ext cx="2152727" cy="4284724"/>
              <a:chOff x="9646606" y="1714436"/>
              <a:chExt cx="2152727" cy="4284724"/>
            </a:xfrm>
          </p:grpSpPr>
          <p:sp>
            <p:nvSpPr>
              <p:cNvPr id="20" name="Rounded Rectangle 64">
                <a:extLst>
                  <a:ext uri="{FF2B5EF4-FFF2-40B4-BE49-F238E27FC236}">
                    <a16:creationId xmlns:a16="http://schemas.microsoft.com/office/drawing/2014/main" id="{B1C3D848-0CD7-E044-89E0-DBBCFD18E365}"/>
                  </a:ext>
                </a:extLst>
              </p:cNvPr>
              <p:cNvSpPr/>
              <p:nvPr/>
            </p:nvSpPr>
            <p:spPr>
              <a:xfrm>
                <a:off x="9646607" y="1714436"/>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3200"/>
              </a:p>
            </p:txBody>
          </p:sp>
          <p:sp>
            <p:nvSpPr>
              <p:cNvPr id="21" name="Right Arrow 66">
                <a:extLst>
                  <a:ext uri="{FF2B5EF4-FFF2-40B4-BE49-F238E27FC236}">
                    <a16:creationId xmlns:a16="http://schemas.microsoft.com/office/drawing/2014/main" id="{AC1D4D51-386A-6945-930F-046EF8D521BC}"/>
                  </a:ext>
                </a:extLst>
              </p:cNvPr>
              <p:cNvSpPr/>
              <p:nvPr/>
            </p:nvSpPr>
            <p:spPr>
              <a:xfrm>
                <a:off x="9646606" y="1894704"/>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solidFill>
                    <a:schemeClr val="tx1"/>
                  </a:solidFill>
                </a:endParaRPr>
              </a:p>
            </p:txBody>
          </p:sp>
          <p:sp>
            <p:nvSpPr>
              <p:cNvPr id="22" name="TextBox 27">
                <a:extLst>
                  <a:ext uri="{FF2B5EF4-FFF2-40B4-BE49-F238E27FC236}">
                    <a16:creationId xmlns:a16="http://schemas.microsoft.com/office/drawing/2014/main" id="{135AF601-BB81-A24B-B9AB-D98B6D6A32EE}"/>
                  </a:ext>
                </a:extLst>
              </p:cNvPr>
              <p:cNvSpPr txBox="1"/>
              <p:nvPr/>
            </p:nvSpPr>
            <p:spPr>
              <a:xfrm>
                <a:off x="9960028" y="2071379"/>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05</a:t>
                </a:r>
                <a:endParaRPr lang="ko-KR" altLang="en-US" sz="2800" b="1" dirty="0">
                  <a:solidFill>
                    <a:schemeClr val="bg1"/>
                  </a:solidFill>
                  <a:cs typeface="Arial" pitchFamily="34" charset="0"/>
                </a:endParaRPr>
              </a:p>
            </p:txBody>
          </p:sp>
          <p:sp>
            <p:nvSpPr>
              <p:cNvPr id="26" name="TextBox 28">
                <a:extLst>
                  <a:ext uri="{FF2B5EF4-FFF2-40B4-BE49-F238E27FC236}">
                    <a16:creationId xmlns:a16="http://schemas.microsoft.com/office/drawing/2014/main" id="{08112D52-DA23-DC44-BB87-C6BC8F185D43}"/>
                  </a:ext>
                </a:extLst>
              </p:cNvPr>
              <p:cNvSpPr txBox="1"/>
              <p:nvPr/>
            </p:nvSpPr>
            <p:spPr>
              <a:xfrm>
                <a:off x="9901880" y="4185004"/>
                <a:ext cx="1642180" cy="400110"/>
              </a:xfrm>
              <a:prstGeom prst="rect">
                <a:avLst/>
              </a:prstGeom>
              <a:noFill/>
            </p:spPr>
            <p:txBody>
              <a:bodyPr wrap="square" rtlCol="0">
                <a:spAutoFit/>
              </a:bodyPr>
              <a:lstStyle/>
              <a:p>
                <a:pPr algn="ctr"/>
                <a:r>
                  <a:rPr lang="en-US" altLang="ko-KR" sz="2000" b="1" dirty="0">
                    <a:latin typeface="Calibri" panose="020F0502020204030204" pitchFamily="34" charset="0"/>
                    <a:cs typeface="Calibri" panose="020F0502020204030204" pitchFamily="34" charset="0"/>
                  </a:rPr>
                  <a:t>Feedback</a:t>
                </a:r>
                <a:endParaRPr lang="ko-KR" altLang="en-US" sz="2000" b="1" dirty="0">
                  <a:latin typeface="Calibri" panose="020F0502020204030204" pitchFamily="34" charset="0"/>
                  <a:cs typeface="Calibri" panose="020F0502020204030204" pitchFamily="34" charset="0"/>
                </a:endParaRPr>
              </a:p>
            </p:txBody>
          </p:sp>
          <p:sp>
            <p:nvSpPr>
              <p:cNvPr id="36" name="TextBox 40">
                <a:extLst>
                  <a:ext uri="{FF2B5EF4-FFF2-40B4-BE49-F238E27FC236}">
                    <a16:creationId xmlns:a16="http://schemas.microsoft.com/office/drawing/2014/main" id="{59051415-34DE-BA4A-BDC5-B02BC5A8810C}"/>
                  </a:ext>
                </a:extLst>
              </p:cNvPr>
              <p:cNvSpPr txBox="1"/>
              <p:nvPr/>
            </p:nvSpPr>
            <p:spPr>
              <a:xfrm>
                <a:off x="9825665" y="4523295"/>
                <a:ext cx="1794609" cy="584775"/>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Finish transaction and give </a:t>
                </a:r>
                <a:r>
                  <a:rPr lang="en-US" altLang="ko-KR" sz="1600" b="1" dirty="0">
                    <a:latin typeface="Calibri" panose="020F0502020204030204" pitchFamily="34" charset="0"/>
                    <a:cs typeface="Calibri" panose="020F0502020204030204" pitchFamily="34" charset="0"/>
                  </a:rPr>
                  <a:t>feedback</a:t>
                </a:r>
              </a:p>
            </p:txBody>
          </p:sp>
        </p:grpSp>
        <p:pic>
          <p:nvPicPr>
            <p:cNvPr id="101" name="Graphic 90">
              <a:extLst>
                <a:ext uri="{FF2B5EF4-FFF2-40B4-BE49-F238E27FC236}">
                  <a16:creationId xmlns:a16="http://schemas.microsoft.com/office/drawing/2014/main" id="{61A7735B-CC42-7E4B-843C-F88545BBC10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01762" y="3018209"/>
              <a:ext cx="1042416" cy="1042416"/>
            </a:xfrm>
            <a:prstGeom prst="rect">
              <a:avLst/>
            </a:prstGeom>
          </p:spPr>
        </p:pic>
      </p:grpSp>
      <p:sp>
        <p:nvSpPr>
          <p:cNvPr id="4" name="Slide Number Placeholder 3"/>
          <p:cNvSpPr>
            <a:spLocks noGrp="1"/>
          </p:cNvSpPr>
          <p:nvPr>
            <p:ph type="sldNum" sz="quarter" idx="11"/>
          </p:nvPr>
        </p:nvSpPr>
        <p:spPr/>
        <p:txBody>
          <a:bodyPr/>
          <a:lstStyle/>
          <a:p>
            <a:fld id="{C2F1393C-0DFC-B24B-A1A9-162DFBD5FF8A}" type="slidenum">
              <a:rPr lang="en-US" smtClean="0"/>
              <a:pPr/>
              <a:t>19</a:t>
            </a:fld>
            <a:endParaRPr lang="en-US"/>
          </a:p>
        </p:txBody>
      </p:sp>
    </p:spTree>
    <p:extLst>
      <p:ext uri="{BB962C8B-B14F-4D97-AF65-F5344CB8AC3E}">
        <p14:creationId xmlns:p14="http://schemas.microsoft.com/office/powerpoint/2010/main" val="92831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7838" y="205228"/>
            <a:ext cx="2722198" cy="923330"/>
          </a:xfrm>
          <a:prstGeom prst="rect">
            <a:avLst/>
          </a:prstGeom>
          <a:noFill/>
        </p:spPr>
        <p:txBody>
          <a:bodyPr wrap="square" rtlCol="0" anchor="ctr">
            <a:spAutoFit/>
          </a:bodyPr>
          <a:lstStyle/>
          <a:p>
            <a:r>
              <a:rPr lang="en-US" altLang="ko-KR" sz="5400" dirty="0">
                <a:solidFill>
                  <a:srgbClr val="FF7F00"/>
                </a:solidFill>
                <a:latin typeface="Calibri" panose="020F0502020204030204" pitchFamily="34" charset="0"/>
                <a:cs typeface="Calibri" panose="020F0502020204030204" pitchFamily="34" charset="0"/>
              </a:rPr>
              <a:t>Agenda</a:t>
            </a:r>
            <a:endParaRPr lang="ko-KR" altLang="en-US" sz="5400" dirty="0">
              <a:solidFill>
                <a:srgbClr val="FF7F00"/>
              </a:solidFill>
              <a:latin typeface="Calibri" panose="020F0502020204030204" pitchFamily="34" charset="0"/>
              <a:cs typeface="Calibri" panose="020F0502020204030204" pitchFamily="34" charset="0"/>
            </a:endParaRPr>
          </a:p>
        </p:txBody>
      </p:sp>
      <p:grpSp>
        <p:nvGrpSpPr>
          <p:cNvPr id="494" name="Group 493">
            <a:extLst>
              <a:ext uri="{FF2B5EF4-FFF2-40B4-BE49-F238E27FC236}">
                <a16:creationId xmlns:a16="http://schemas.microsoft.com/office/drawing/2014/main" id="{8861397A-F7C7-40F8-BAF2-9CDEEF0B34DF}"/>
              </a:ext>
            </a:extLst>
          </p:cNvPr>
          <p:cNvGrpSpPr/>
          <p:nvPr/>
        </p:nvGrpSpPr>
        <p:grpSpPr>
          <a:xfrm>
            <a:off x="-30456" y="6705945"/>
            <a:ext cx="12240040" cy="170806"/>
            <a:chOff x="-48040" y="6512575"/>
            <a:chExt cx="12240040" cy="364176"/>
          </a:xfrm>
        </p:grpSpPr>
        <p:sp>
          <p:nvSpPr>
            <p:cNvPr id="419" name="Rectangle 418">
              <a:extLst>
                <a:ext uri="{FF2B5EF4-FFF2-40B4-BE49-F238E27FC236}">
                  <a16:creationId xmlns:a16="http://schemas.microsoft.com/office/drawing/2014/main" id="{892DED0D-52A6-42B8-8553-62DC089010FE}"/>
                </a:ext>
              </a:extLst>
            </p:cNvPr>
            <p:cNvSpPr/>
            <p:nvPr/>
          </p:nvSpPr>
          <p:spPr>
            <a:xfrm>
              <a:off x="-17584" y="6512575"/>
              <a:ext cx="12192000" cy="364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Freeform: Shape 492">
              <a:extLst>
                <a:ext uri="{FF2B5EF4-FFF2-40B4-BE49-F238E27FC236}">
                  <a16:creationId xmlns:a16="http://schemas.microsoft.com/office/drawing/2014/main" id="{4AAD6B18-FAC3-4DD2-AE4D-3BE6FE0C3F9B}"/>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0" y="2198621"/>
            <a:ext cx="184731" cy="369332"/>
          </a:xfrm>
          <a:prstGeom prst="rect">
            <a:avLst/>
          </a:prstGeom>
          <a:noFill/>
        </p:spPr>
        <p:txBody>
          <a:bodyPr wrap="none" rtlCol="0">
            <a:spAutoFit/>
          </a:bodyPr>
          <a:lstStyle/>
          <a:p>
            <a:endParaRPr lang="en-US" dirty="0"/>
          </a:p>
        </p:txBody>
      </p:sp>
      <p:grpSp>
        <p:nvGrpSpPr>
          <p:cNvPr id="217" name="组合 10"/>
          <p:cNvGrpSpPr/>
          <p:nvPr/>
        </p:nvGrpSpPr>
        <p:grpSpPr>
          <a:xfrm>
            <a:off x="1379414" y="1501409"/>
            <a:ext cx="4818627" cy="1052698"/>
            <a:chOff x="7234513" y="1250270"/>
            <a:chExt cx="4818627" cy="1052698"/>
          </a:xfrm>
        </p:grpSpPr>
        <p:sp>
          <p:nvSpPr>
            <p:cNvPr id="218" name="文本框 12"/>
            <p:cNvSpPr txBox="1"/>
            <p:nvPr/>
          </p:nvSpPr>
          <p:spPr>
            <a:xfrm>
              <a:off x="7234513" y="1250270"/>
              <a:ext cx="2542491" cy="523220"/>
            </a:xfrm>
            <a:prstGeom prst="rect">
              <a:avLst/>
            </a:prstGeom>
            <a:noFill/>
          </p:spPr>
          <p:txBody>
            <a:bodyPr wrap="none" rtlCol="0">
              <a:spAutoFit/>
              <a:scene3d>
                <a:camera prst="orthographicFront"/>
                <a:lightRig rig="threePt" dir="t"/>
              </a:scene3d>
              <a:sp3d contourW="12700"/>
            </a:bodyPr>
            <a:lstStyle/>
            <a:p>
              <a:r>
                <a:rPr lang="en-US" altLang="zh-CN" sz="2800" b="1" dirty="0">
                  <a:latin typeface="Calibri" panose="020F0502020204030204" pitchFamily="34" charset="0"/>
                  <a:cs typeface="Calibri" panose="020F0502020204030204" pitchFamily="34" charset="0"/>
                </a:rPr>
                <a:t>INTRODUCTION</a:t>
              </a:r>
              <a:endParaRPr lang="zh-CN" altLang="en-US" sz="2800" b="1" dirty="0">
                <a:latin typeface="Calibri" panose="020F0502020204030204" pitchFamily="34" charset="0"/>
                <a:cs typeface="Calibri" panose="020F0502020204030204" pitchFamily="34" charset="0"/>
              </a:endParaRPr>
            </a:p>
          </p:txBody>
        </p:sp>
        <p:sp>
          <p:nvSpPr>
            <p:cNvPr id="219" name="文本框 13"/>
            <p:cNvSpPr txBox="1"/>
            <p:nvPr/>
          </p:nvSpPr>
          <p:spPr>
            <a:xfrm>
              <a:off x="7234513" y="1656637"/>
              <a:ext cx="4818627" cy="646331"/>
            </a:xfrm>
            <a:prstGeom prst="rect">
              <a:avLst/>
            </a:prstGeom>
            <a:noFill/>
          </p:spPr>
          <p:txBody>
            <a:bodyPr wrap="none" rtlCol="0">
              <a:spAutoFit/>
              <a:scene3d>
                <a:camera prst="orthographicFront"/>
                <a:lightRig rig="threePt" dir="t"/>
              </a:scene3d>
              <a:sp3d contourW="12700"/>
            </a:bodyPr>
            <a:lstStyle/>
            <a:p>
              <a:r>
                <a:rPr lang="en-US" altLang="zh-CN" dirty="0">
                  <a:latin typeface="Calibri" panose="020F0502020204030204" pitchFamily="34" charset="0"/>
                  <a:cs typeface="Calibri" panose="020F0502020204030204" pitchFamily="34" charset="0"/>
                </a:rPr>
                <a:t>Brief description</a:t>
              </a:r>
            </a:p>
            <a:p>
              <a:r>
                <a:rPr lang="en-US" altLang="zh-CN" dirty="0">
                  <a:latin typeface="Calibri" panose="020F0502020204030204" pitchFamily="34" charset="0"/>
                  <a:cs typeface="Calibri" panose="020F0502020204030204" pitchFamily="34" charset="0"/>
                </a:rPr>
                <a:t>Problem definition , proposed solution, boundary</a:t>
              </a:r>
              <a:endParaRPr lang="zh-CN" altLang="en-US" dirty="0">
                <a:latin typeface="Calibri" panose="020F0502020204030204" pitchFamily="34" charset="0"/>
                <a:cs typeface="Calibri" panose="020F0502020204030204" pitchFamily="34" charset="0"/>
              </a:endParaRPr>
            </a:p>
          </p:txBody>
        </p:sp>
      </p:grpSp>
      <p:grpSp>
        <p:nvGrpSpPr>
          <p:cNvPr id="220" name="组合 15"/>
          <p:cNvGrpSpPr/>
          <p:nvPr/>
        </p:nvGrpSpPr>
        <p:grpSpPr>
          <a:xfrm>
            <a:off x="1404227" y="2882109"/>
            <a:ext cx="2932021" cy="775699"/>
            <a:chOff x="7234513" y="1250270"/>
            <a:chExt cx="2932021" cy="775699"/>
          </a:xfrm>
        </p:grpSpPr>
        <p:sp>
          <p:nvSpPr>
            <p:cNvPr id="221" name="文本框 17"/>
            <p:cNvSpPr txBox="1"/>
            <p:nvPr/>
          </p:nvSpPr>
          <p:spPr>
            <a:xfrm>
              <a:off x="7234513" y="1250270"/>
              <a:ext cx="2932021" cy="523220"/>
            </a:xfrm>
            <a:prstGeom prst="rect">
              <a:avLst/>
            </a:prstGeom>
            <a:noFill/>
          </p:spPr>
          <p:txBody>
            <a:bodyPr wrap="none" rtlCol="0">
              <a:spAutoFit/>
              <a:scene3d>
                <a:camera prst="orthographicFront"/>
                <a:lightRig rig="threePt" dir="t"/>
              </a:scene3d>
              <a:sp3d contourW="12700"/>
            </a:bodyPr>
            <a:lstStyle/>
            <a:p>
              <a:r>
                <a:rPr lang="en-US" altLang="zh-CN" sz="2800" b="1" dirty="0">
                  <a:latin typeface="Calibri" panose="020F0502020204030204" pitchFamily="34" charset="0"/>
                  <a:cs typeface="Calibri" panose="020F0502020204030204" pitchFamily="34" charset="0"/>
                </a:rPr>
                <a:t>IMPLEMENTATION</a:t>
              </a:r>
              <a:endParaRPr lang="zh-CN" altLang="en-US" sz="2800" b="1" dirty="0">
                <a:latin typeface="Calibri" panose="020F0502020204030204" pitchFamily="34" charset="0"/>
                <a:cs typeface="Calibri" panose="020F0502020204030204" pitchFamily="34" charset="0"/>
              </a:endParaRPr>
            </a:p>
          </p:txBody>
        </p:sp>
        <p:sp>
          <p:nvSpPr>
            <p:cNvPr id="222" name="文本框 18"/>
            <p:cNvSpPr txBox="1"/>
            <p:nvPr/>
          </p:nvSpPr>
          <p:spPr>
            <a:xfrm>
              <a:off x="7234513" y="1656637"/>
              <a:ext cx="2862643" cy="369332"/>
            </a:xfrm>
            <a:prstGeom prst="rect">
              <a:avLst/>
            </a:prstGeom>
            <a:noFill/>
          </p:spPr>
          <p:txBody>
            <a:bodyPr wrap="none" rtlCol="0">
              <a:spAutoFit/>
              <a:scene3d>
                <a:camera prst="orthographicFront"/>
                <a:lightRig rig="threePt" dir="t"/>
              </a:scene3d>
              <a:sp3d contourW="12700"/>
            </a:bodyPr>
            <a:lstStyle/>
            <a:p>
              <a:r>
                <a:rPr lang="en-US" altLang="zh-CN" dirty="0">
                  <a:latin typeface="Calibri" panose="020F0502020204030204" pitchFamily="34" charset="0"/>
                  <a:cs typeface="Calibri" panose="020F0502020204030204" pitchFamily="34" charset="0"/>
                </a:rPr>
                <a:t>Design &amp; Implement system</a:t>
              </a:r>
              <a:endParaRPr lang="zh-CN" altLang="en-US" dirty="0">
                <a:latin typeface="Calibri" panose="020F0502020204030204" pitchFamily="34" charset="0"/>
                <a:cs typeface="Calibri" panose="020F0502020204030204" pitchFamily="34" charset="0"/>
              </a:endParaRPr>
            </a:p>
          </p:txBody>
        </p:sp>
      </p:grpSp>
      <p:grpSp>
        <p:nvGrpSpPr>
          <p:cNvPr id="223" name="组合 20"/>
          <p:cNvGrpSpPr/>
          <p:nvPr/>
        </p:nvGrpSpPr>
        <p:grpSpPr>
          <a:xfrm>
            <a:off x="1404227" y="4069019"/>
            <a:ext cx="2424766" cy="775699"/>
            <a:chOff x="7234513" y="1250270"/>
            <a:chExt cx="2424766" cy="775699"/>
          </a:xfrm>
        </p:grpSpPr>
        <p:sp>
          <p:nvSpPr>
            <p:cNvPr id="224" name="文本框 22"/>
            <p:cNvSpPr txBox="1"/>
            <p:nvPr/>
          </p:nvSpPr>
          <p:spPr>
            <a:xfrm>
              <a:off x="7234513" y="1250270"/>
              <a:ext cx="1749903" cy="523220"/>
            </a:xfrm>
            <a:prstGeom prst="rect">
              <a:avLst/>
            </a:prstGeom>
            <a:noFill/>
          </p:spPr>
          <p:txBody>
            <a:bodyPr wrap="none" rtlCol="0">
              <a:spAutoFit/>
              <a:scene3d>
                <a:camera prst="orthographicFront"/>
                <a:lightRig rig="threePt" dir="t"/>
              </a:scene3d>
              <a:sp3d contourW="12700"/>
            </a:bodyPr>
            <a:lstStyle/>
            <a:p>
              <a:r>
                <a:rPr lang="en-US" altLang="zh-CN" sz="2800" b="1" dirty="0">
                  <a:latin typeface="Calibri" panose="020F0502020204030204" pitchFamily="34" charset="0"/>
                  <a:cs typeface="Calibri" panose="020F0502020204030204" pitchFamily="34" charset="0"/>
                </a:rPr>
                <a:t>OUTCOME</a:t>
              </a:r>
              <a:endParaRPr lang="zh-CN" altLang="en-US" sz="2800" b="1" dirty="0">
                <a:latin typeface="Calibri" panose="020F0502020204030204" pitchFamily="34" charset="0"/>
                <a:cs typeface="Calibri" panose="020F0502020204030204" pitchFamily="34" charset="0"/>
              </a:endParaRPr>
            </a:p>
          </p:txBody>
        </p:sp>
        <p:sp>
          <p:nvSpPr>
            <p:cNvPr id="225" name="文本框 23"/>
            <p:cNvSpPr txBox="1"/>
            <p:nvPr/>
          </p:nvSpPr>
          <p:spPr>
            <a:xfrm>
              <a:off x="7234513" y="1656637"/>
              <a:ext cx="2424766" cy="369332"/>
            </a:xfrm>
            <a:prstGeom prst="rect">
              <a:avLst/>
            </a:prstGeom>
            <a:noFill/>
          </p:spPr>
          <p:txBody>
            <a:bodyPr wrap="none" rtlCol="0">
              <a:spAutoFit/>
              <a:scene3d>
                <a:camera prst="orthographicFront"/>
                <a:lightRig rig="threePt" dir="t"/>
              </a:scene3d>
              <a:sp3d contourW="12700"/>
            </a:bodyPr>
            <a:lstStyle/>
            <a:p>
              <a:r>
                <a:rPr lang="en-US" altLang="zh-CN" dirty="0">
                  <a:latin typeface="Calibri" panose="020F0502020204030204" pitchFamily="34" charset="0"/>
                  <a:cs typeface="Calibri" panose="020F0502020204030204" pitchFamily="34" charset="0"/>
                </a:rPr>
                <a:t>Benefits and Drawbacks</a:t>
              </a:r>
              <a:endParaRPr lang="zh-CN" altLang="en-US" dirty="0">
                <a:latin typeface="Calibri" panose="020F0502020204030204" pitchFamily="34" charset="0"/>
                <a:cs typeface="Calibri" panose="020F0502020204030204" pitchFamily="34" charset="0"/>
              </a:endParaRPr>
            </a:p>
          </p:txBody>
        </p:sp>
      </p:grpSp>
      <p:grpSp>
        <p:nvGrpSpPr>
          <p:cNvPr id="235" name="组合 20"/>
          <p:cNvGrpSpPr/>
          <p:nvPr/>
        </p:nvGrpSpPr>
        <p:grpSpPr>
          <a:xfrm>
            <a:off x="1377838" y="5263302"/>
            <a:ext cx="2252540" cy="775699"/>
            <a:chOff x="7234513" y="1250270"/>
            <a:chExt cx="2252540" cy="775699"/>
          </a:xfrm>
        </p:grpSpPr>
        <p:sp>
          <p:nvSpPr>
            <p:cNvPr id="236" name="文本框 22"/>
            <p:cNvSpPr txBox="1"/>
            <p:nvPr/>
          </p:nvSpPr>
          <p:spPr>
            <a:xfrm>
              <a:off x="7234513" y="1250270"/>
              <a:ext cx="2252540" cy="523220"/>
            </a:xfrm>
            <a:prstGeom prst="rect">
              <a:avLst/>
            </a:prstGeom>
            <a:noFill/>
          </p:spPr>
          <p:txBody>
            <a:bodyPr wrap="none" rtlCol="0">
              <a:spAutoFit/>
              <a:scene3d>
                <a:camera prst="orthographicFront"/>
                <a:lightRig rig="threePt" dir="t"/>
              </a:scene3d>
              <a:sp3d contourW="12700"/>
            </a:bodyPr>
            <a:lstStyle/>
            <a:p>
              <a:r>
                <a:rPr lang="en-US" altLang="zh-CN" sz="2800" b="1" dirty="0">
                  <a:latin typeface="Calibri" panose="020F0502020204030204" pitchFamily="34" charset="0"/>
                  <a:cs typeface="Calibri" panose="020F0502020204030204" pitchFamily="34" charset="0"/>
                </a:rPr>
                <a:t>FUTURE PLAN</a:t>
              </a:r>
              <a:endParaRPr lang="zh-CN" altLang="en-US" sz="2800" b="1" dirty="0">
                <a:latin typeface="Calibri" panose="020F0502020204030204" pitchFamily="34" charset="0"/>
                <a:cs typeface="Calibri" panose="020F0502020204030204" pitchFamily="34" charset="0"/>
              </a:endParaRPr>
            </a:p>
          </p:txBody>
        </p:sp>
        <p:sp>
          <p:nvSpPr>
            <p:cNvPr id="237" name="文本框 23"/>
            <p:cNvSpPr txBox="1"/>
            <p:nvPr/>
          </p:nvSpPr>
          <p:spPr>
            <a:xfrm>
              <a:off x="7234513" y="1656637"/>
              <a:ext cx="2230291" cy="369332"/>
            </a:xfrm>
            <a:prstGeom prst="rect">
              <a:avLst/>
            </a:prstGeom>
            <a:noFill/>
          </p:spPr>
          <p:txBody>
            <a:bodyPr wrap="none" rtlCol="0">
              <a:spAutoFit/>
              <a:scene3d>
                <a:camera prst="orthographicFront"/>
                <a:lightRig rig="threePt" dir="t"/>
              </a:scene3d>
              <a:sp3d contourW="12700"/>
            </a:bodyPr>
            <a:lstStyle/>
            <a:p>
              <a:r>
                <a:rPr lang="en-US" altLang="zh-CN" dirty="0">
                  <a:latin typeface="Calibri" panose="020F0502020204030204" pitchFamily="34" charset="0"/>
                  <a:cs typeface="Calibri" panose="020F0502020204030204" pitchFamily="34" charset="0"/>
                </a:rPr>
                <a:t>Our plan in the future</a:t>
              </a:r>
              <a:endParaRPr lang="zh-CN" altLang="en-US" dirty="0">
                <a:latin typeface="Calibri" panose="020F0502020204030204" pitchFamily="34" charset="0"/>
                <a:cs typeface="Calibri" panose="020F0502020204030204" pitchFamily="34" charset="0"/>
              </a:endParaRPr>
            </a:p>
          </p:txBody>
        </p:sp>
      </p:grpSp>
      <p:grpSp>
        <p:nvGrpSpPr>
          <p:cNvPr id="553" name="Group 552">
            <a:extLst>
              <a:ext uri="{FF2B5EF4-FFF2-40B4-BE49-F238E27FC236}">
                <a16:creationId xmlns:a16="http://schemas.microsoft.com/office/drawing/2014/main" id="{23E3517A-234A-9F42-83DE-82BB2991C6B7}"/>
              </a:ext>
            </a:extLst>
          </p:cNvPr>
          <p:cNvGrpSpPr/>
          <p:nvPr/>
        </p:nvGrpSpPr>
        <p:grpSpPr>
          <a:xfrm flipH="1">
            <a:off x="7760676" y="3003700"/>
            <a:ext cx="2861622" cy="3189333"/>
            <a:chOff x="603493" y="456156"/>
            <a:chExt cx="4817208" cy="5827220"/>
          </a:xfrm>
          <a:solidFill>
            <a:schemeClr val="accent6"/>
          </a:solidFill>
        </p:grpSpPr>
        <p:sp>
          <p:nvSpPr>
            <p:cNvPr id="554" name="Rectangle 5">
              <a:extLst>
                <a:ext uri="{FF2B5EF4-FFF2-40B4-BE49-F238E27FC236}">
                  <a16:creationId xmlns:a16="http://schemas.microsoft.com/office/drawing/2014/main" id="{9F2676EF-5DE1-B343-804E-4396B675433A}"/>
                </a:ext>
              </a:extLst>
            </p:cNvPr>
            <p:cNvSpPr>
              <a:spLocks noChangeArrowheads="1"/>
            </p:cNvSpPr>
            <p:nvPr/>
          </p:nvSpPr>
          <p:spPr bwMode="auto">
            <a:xfrm>
              <a:off x="1837714" y="3548606"/>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Rectangle 6">
              <a:extLst>
                <a:ext uri="{FF2B5EF4-FFF2-40B4-BE49-F238E27FC236}">
                  <a16:creationId xmlns:a16="http://schemas.microsoft.com/office/drawing/2014/main" id="{C9B1F27A-27A4-C140-BBAD-579637F8DA2E}"/>
                </a:ext>
              </a:extLst>
            </p:cNvPr>
            <p:cNvSpPr>
              <a:spLocks noChangeArrowheads="1"/>
            </p:cNvSpPr>
            <p:nvPr/>
          </p:nvSpPr>
          <p:spPr bwMode="auto">
            <a:xfrm>
              <a:off x="2182201" y="3548606"/>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Rectangle 7">
              <a:extLst>
                <a:ext uri="{FF2B5EF4-FFF2-40B4-BE49-F238E27FC236}">
                  <a16:creationId xmlns:a16="http://schemas.microsoft.com/office/drawing/2014/main" id="{BAD93EDD-18B0-AF4D-9EAB-A153C5B511AB}"/>
                </a:ext>
              </a:extLst>
            </p:cNvPr>
            <p:cNvSpPr>
              <a:spLocks noChangeArrowheads="1"/>
            </p:cNvSpPr>
            <p:nvPr/>
          </p:nvSpPr>
          <p:spPr bwMode="auto">
            <a:xfrm>
              <a:off x="1878989" y="3602581"/>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8">
              <a:extLst>
                <a:ext uri="{FF2B5EF4-FFF2-40B4-BE49-F238E27FC236}">
                  <a16:creationId xmlns:a16="http://schemas.microsoft.com/office/drawing/2014/main" id="{C17A72C1-33EC-3144-A595-B4DFE1C300E5}"/>
                </a:ext>
              </a:extLst>
            </p:cNvPr>
            <p:cNvSpPr>
              <a:spLocks/>
            </p:cNvSpPr>
            <p:nvPr/>
          </p:nvSpPr>
          <p:spPr bwMode="auto">
            <a:xfrm>
              <a:off x="1904389" y="3631156"/>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9">
              <a:extLst>
                <a:ext uri="{FF2B5EF4-FFF2-40B4-BE49-F238E27FC236}">
                  <a16:creationId xmlns:a16="http://schemas.microsoft.com/office/drawing/2014/main" id="{DFC453B3-9927-6948-AB30-2C287D9F4A2B}"/>
                </a:ext>
              </a:extLst>
            </p:cNvPr>
            <p:cNvSpPr>
              <a:spLocks/>
            </p:cNvSpPr>
            <p:nvPr/>
          </p:nvSpPr>
          <p:spPr bwMode="auto">
            <a:xfrm>
              <a:off x="1904389" y="3631156"/>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Rectangle 10">
              <a:extLst>
                <a:ext uri="{FF2B5EF4-FFF2-40B4-BE49-F238E27FC236}">
                  <a16:creationId xmlns:a16="http://schemas.microsoft.com/office/drawing/2014/main" id="{13FD7D49-5B7E-0742-B456-370AA872FD65}"/>
                </a:ext>
              </a:extLst>
            </p:cNvPr>
            <p:cNvSpPr>
              <a:spLocks noChangeArrowheads="1"/>
            </p:cNvSpPr>
            <p:nvPr/>
          </p:nvSpPr>
          <p:spPr bwMode="auto">
            <a:xfrm>
              <a:off x="1878989" y="389626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11">
              <a:extLst>
                <a:ext uri="{FF2B5EF4-FFF2-40B4-BE49-F238E27FC236}">
                  <a16:creationId xmlns:a16="http://schemas.microsoft.com/office/drawing/2014/main" id="{59C47E7B-C2D4-B044-A276-94BFBCB6944A}"/>
                </a:ext>
              </a:extLst>
            </p:cNvPr>
            <p:cNvSpPr>
              <a:spLocks/>
            </p:cNvSpPr>
            <p:nvPr/>
          </p:nvSpPr>
          <p:spPr bwMode="auto">
            <a:xfrm>
              <a:off x="1904389" y="392484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12">
              <a:extLst>
                <a:ext uri="{FF2B5EF4-FFF2-40B4-BE49-F238E27FC236}">
                  <a16:creationId xmlns:a16="http://schemas.microsoft.com/office/drawing/2014/main" id="{489834E8-26FE-1E49-A0E8-94E1BD7CB7FA}"/>
                </a:ext>
              </a:extLst>
            </p:cNvPr>
            <p:cNvSpPr>
              <a:spLocks/>
            </p:cNvSpPr>
            <p:nvPr/>
          </p:nvSpPr>
          <p:spPr bwMode="auto">
            <a:xfrm>
              <a:off x="1904389" y="392484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Rectangle 13">
              <a:extLst>
                <a:ext uri="{FF2B5EF4-FFF2-40B4-BE49-F238E27FC236}">
                  <a16:creationId xmlns:a16="http://schemas.microsoft.com/office/drawing/2014/main" id="{93544204-A35F-054E-9136-79D4839F582A}"/>
                </a:ext>
              </a:extLst>
            </p:cNvPr>
            <p:cNvSpPr>
              <a:spLocks noChangeArrowheads="1"/>
            </p:cNvSpPr>
            <p:nvPr/>
          </p:nvSpPr>
          <p:spPr bwMode="auto">
            <a:xfrm>
              <a:off x="1878989" y="418836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14">
              <a:extLst>
                <a:ext uri="{FF2B5EF4-FFF2-40B4-BE49-F238E27FC236}">
                  <a16:creationId xmlns:a16="http://schemas.microsoft.com/office/drawing/2014/main" id="{92D14585-4BF4-524D-BEB9-B31DED01DC2B}"/>
                </a:ext>
              </a:extLst>
            </p:cNvPr>
            <p:cNvSpPr>
              <a:spLocks/>
            </p:cNvSpPr>
            <p:nvPr/>
          </p:nvSpPr>
          <p:spPr bwMode="auto">
            <a:xfrm>
              <a:off x="1904389" y="4216943"/>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15">
              <a:extLst>
                <a:ext uri="{FF2B5EF4-FFF2-40B4-BE49-F238E27FC236}">
                  <a16:creationId xmlns:a16="http://schemas.microsoft.com/office/drawing/2014/main" id="{6BAA000E-0CF6-2943-8C5E-86C33CED725C}"/>
                </a:ext>
              </a:extLst>
            </p:cNvPr>
            <p:cNvSpPr>
              <a:spLocks/>
            </p:cNvSpPr>
            <p:nvPr/>
          </p:nvSpPr>
          <p:spPr bwMode="auto">
            <a:xfrm>
              <a:off x="1904389" y="4216943"/>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Rectangle 16">
              <a:extLst>
                <a:ext uri="{FF2B5EF4-FFF2-40B4-BE49-F238E27FC236}">
                  <a16:creationId xmlns:a16="http://schemas.microsoft.com/office/drawing/2014/main" id="{30981C71-5DCB-024E-BA80-25B1DDF9C4B3}"/>
                </a:ext>
              </a:extLst>
            </p:cNvPr>
            <p:cNvSpPr>
              <a:spLocks noChangeArrowheads="1"/>
            </p:cNvSpPr>
            <p:nvPr/>
          </p:nvSpPr>
          <p:spPr bwMode="auto">
            <a:xfrm>
              <a:off x="1878989" y="4482056"/>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17">
              <a:extLst>
                <a:ext uri="{FF2B5EF4-FFF2-40B4-BE49-F238E27FC236}">
                  <a16:creationId xmlns:a16="http://schemas.microsoft.com/office/drawing/2014/main" id="{18A5E689-2147-0A4B-B98A-A46E61A2A900}"/>
                </a:ext>
              </a:extLst>
            </p:cNvPr>
            <p:cNvSpPr>
              <a:spLocks/>
            </p:cNvSpPr>
            <p:nvPr/>
          </p:nvSpPr>
          <p:spPr bwMode="auto">
            <a:xfrm>
              <a:off x="1904389" y="4510631"/>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18">
              <a:extLst>
                <a:ext uri="{FF2B5EF4-FFF2-40B4-BE49-F238E27FC236}">
                  <a16:creationId xmlns:a16="http://schemas.microsoft.com/office/drawing/2014/main" id="{A016CECE-9DFF-C741-8617-1B898CE7BCE5}"/>
                </a:ext>
              </a:extLst>
            </p:cNvPr>
            <p:cNvSpPr>
              <a:spLocks/>
            </p:cNvSpPr>
            <p:nvPr/>
          </p:nvSpPr>
          <p:spPr bwMode="auto">
            <a:xfrm>
              <a:off x="1904389" y="4510631"/>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Rectangle 19">
              <a:extLst>
                <a:ext uri="{FF2B5EF4-FFF2-40B4-BE49-F238E27FC236}">
                  <a16:creationId xmlns:a16="http://schemas.microsoft.com/office/drawing/2014/main" id="{47D3E80F-9C1E-4A48-B30A-9C27155FB4CF}"/>
                </a:ext>
              </a:extLst>
            </p:cNvPr>
            <p:cNvSpPr>
              <a:spLocks noChangeArrowheads="1"/>
            </p:cNvSpPr>
            <p:nvPr/>
          </p:nvSpPr>
          <p:spPr bwMode="auto">
            <a:xfrm>
              <a:off x="1837714" y="2351631"/>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Rectangle 20">
              <a:extLst>
                <a:ext uri="{FF2B5EF4-FFF2-40B4-BE49-F238E27FC236}">
                  <a16:creationId xmlns:a16="http://schemas.microsoft.com/office/drawing/2014/main" id="{B2E3CAD8-6A19-3742-92D4-12BB98BAAA25}"/>
                </a:ext>
              </a:extLst>
            </p:cNvPr>
            <p:cNvSpPr>
              <a:spLocks noChangeArrowheads="1"/>
            </p:cNvSpPr>
            <p:nvPr/>
          </p:nvSpPr>
          <p:spPr bwMode="auto">
            <a:xfrm>
              <a:off x="2182201" y="2351631"/>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Rectangle 21">
              <a:extLst>
                <a:ext uri="{FF2B5EF4-FFF2-40B4-BE49-F238E27FC236}">
                  <a16:creationId xmlns:a16="http://schemas.microsoft.com/office/drawing/2014/main" id="{67C1A7BD-F54B-4042-B05B-05CF9B84DF89}"/>
                </a:ext>
              </a:extLst>
            </p:cNvPr>
            <p:cNvSpPr>
              <a:spLocks noChangeArrowheads="1"/>
            </p:cNvSpPr>
            <p:nvPr/>
          </p:nvSpPr>
          <p:spPr bwMode="auto">
            <a:xfrm>
              <a:off x="1878989" y="2351631"/>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2">
              <a:extLst>
                <a:ext uri="{FF2B5EF4-FFF2-40B4-BE49-F238E27FC236}">
                  <a16:creationId xmlns:a16="http://schemas.microsoft.com/office/drawing/2014/main" id="{458A4052-EEC9-7E4B-B1DE-B0C7CE5C876F}"/>
                </a:ext>
              </a:extLst>
            </p:cNvPr>
            <p:cNvSpPr>
              <a:spLocks/>
            </p:cNvSpPr>
            <p:nvPr/>
          </p:nvSpPr>
          <p:spPr bwMode="auto">
            <a:xfrm>
              <a:off x="1904389" y="2380206"/>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3">
              <a:extLst>
                <a:ext uri="{FF2B5EF4-FFF2-40B4-BE49-F238E27FC236}">
                  <a16:creationId xmlns:a16="http://schemas.microsoft.com/office/drawing/2014/main" id="{0BEF6F64-FDAE-F64A-A203-F018A13778EF}"/>
                </a:ext>
              </a:extLst>
            </p:cNvPr>
            <p:cNvSpPr>
              <a:spLocks/>
            </p:cNvSpPr>
            <p:nvPr/>
          </p:nvSpPr>
          <p:spPr bwMode="auto">
            <a:xfrm>
              <a:off x="1904389" y="2380206"/>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Rectangle 24">
              <a:extLst>
                <a:ext uri="{FF2B5EF4-FFF2-40B4-BE49-F238E27FC236}">
                  <a16:creationId xmlns:a16="http://schemas.microsoft.com/office/drawing/2014/main" id="{76B37E3B-B12B-A14E-A47A-BD046E74EA65}"/>
                </a:ext>
              </a:extLst>
            </p:cNvPr>
            <p:cNvSpPr>
              <a:spLocks noChangeArrowheads="1"/>
            </p:cNvSpPr>
            <p:nvPr/>
          </p:nvSpPr>
          <p:spPr bwMode="auto">
            <a:xfrm>
              <a:off x="1878989" y="2643731"/>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25">
              <a:extLst>
                <a:ext uri="{FF2B5EF4-FFF2-40B4-BE49-F238E27FC236}">
                  <a16:creationId xmlns:a16="http://schemas.microsoft.com/office/drawing/2014/main" id="{0AA4263A-83EF-8B4E-A82D-C9A6C95C1FBD}"/>
                </a:ext>
              </a:extLst>
            </p:cNvPr>
            <p:cNvSpPr>
              <a:spLocks/>
            </p:cNvSpPr>
            <p:nvPr/>
          </p:nvSpPr>
          <p:spPr bwMode="auto">
            <a:xfrm>
              <a:off x="1904389" y="2672306"/>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26">
              <a:extLst>
                <a:ext uri="{FF2B5EF4-FFF2-40B4-BE49-F238E27FC236}">
                  <a16:creationId xmlns:a16="http://schemas.microsoft.com/office/drawing/2014/main" id="{2CEEC77F-B940-2D47-A51D-FED0CA4ABE35}"/>
                </a:ext>
              </a:extLst>
            </p:cNvPr>
            <p:cNvSpPr>
              <a:spLocks/>
            </p:cNvSpPr>
            <p:nvPr/>
          </p:nvSpPr>
          <p:spPr bwMode="auto">
            <a:xfrm>
              <a:off x="1904389" y="2672306"/>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Rectangle 27">
              <a:extLst>
                <a:ext uri="{FF2B5EF4-FFF2-40B4-BE49-F238E27FC236}">
                  <a16:creationId xmlns:a16="http://schemas.microsoft.com/office/drawing/2014/main" id="{0978D568-566F-3642-9CB5-F1841A186B34}"/>
                </a:ext>
              </a:extLst>
            </p:cNvPr>
            <p:cNvSpPr>
              <a:spLocks noChangeArrowheads="1"/>
            </p:cNvSpPr>
            <p:nvPr/>
          </p:nvSpPr>
          <p:spPr bwMode="auto">
            <a:xfrm>
              <a:off x="1878989" y="293741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8">
              <a:extLst>
                <a:ext uri="{FF2B5EF4-FFF2-40B4-BE49-F238E27FC236}">
                  <a16:creationId xmlns:a16="http://schemas.microsoft.com/office/drawing/2014/main" id="{CC7A063C-5124-404B-971D-08EB15BE7B92}"/>
                </a:ext>
              </a:extLst>
            </p:cNvPr>
            <p:cNvSpPr>
              <a:spLocks/>
            </p:cNvSpPr>
            <p:nvPr/>
          </p:nvSpPr>
          <p:spPr bwMode="auto">
            <a:xfrm>
              <a:off x="1904389" y="296599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9">
              <a:extLst>
                <a:ext uri="{FF2B5EF4-FFF2-40B4-BE49-F238E27FC236}">
                  <a16:creationId xmlns:a16="http://schemas.microsoft.com/office/drawing/2014/main" id="{03DE2630-311F-6941-AE24-21441FBB6146}"/>
                </a:ext>
              </a:extLst>
            </p:cNvPr>
            <p:cNvSpPr>
              <a:spLocks/>
            </p:cNvSpPr>
            <p:nvPr/>
          </p:nvSpPr>
          <p:spPr bwMode="auto">
            <a:xfrm>
              <a:off x="1904389" y="296599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Rectangle 30">
              <a:extLst>
                <a:ext uri="{FF2B5EF4-FFF2-40B4-BE49-F238E27FC236}">
                  <a16:creationId xmlns:a16="http://schemas.microsoft.com/office/drawing/2014/main" id="{E8C66C02-B0C5-6E47-BC00-9393B5E5945F}"/>
                </a:ext>
              </a:extLst>
            </p:cNvPr>
            <p:cNvSpPr>
              <a:spLocks noChangeArrowheads="1"/>
            </p:cNvSpPr>
            <p:nvPr/>
          </p:nvSpPr>
          <p:spPr bwMode="auto">
            <a:xfrm>
              <a:off x="1878989" y="322951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31">
              <a:extLst>
                <a:ext uri="{FF2B5EF4-FFF2-40B4-BE49-F238E27FC236}">
                  <a16:creationId xmlns:a16="http://schemas.microsoft.com/office/drawing/2014/main" id="{603D34A4-A3D9-1944-8192-357FBB6BBF7A}"/>
                </a:ext>
              </a:extLst>
            </p:cNvPr>
            <p:cNvSpPr>
              <a:spLocks/>
            </p:cNvSpPr>
            <p:nvPr/>
          </p:nvSpPr>
          <p:spPr bwMode="auto">
            <a:xfrm>
              <a:off x="1904389" y="3258093"/>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32">
              <a:extLst>
                <a:ext uri="{FF2B5EF4-FFF2-40B4-BE49-F238E27FC236}">
                  <a16:creationId xmlns:a16="http://schemas.microsoft.com/office/drawing/2014/main" id="{A7A0E58E-751E-B345-9133-E50ACFD35B26}"/>
                </a:ext>
              </a:extLst>
            </p:cNvPr>
            <p:cNvSpPr>
              <a:spLocks/>
            </p:cNvSpPr>
            <p:nvPr/>
          </p:nvSpPr>
          <p:spPr bwMode="auto">
            <a:xfrm>
              <a:off x="1904389" y="3258093"/>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Rectangle 33">
              <a:extLst>
                <a:ext uri="{FF2B5EF4-FFF2-40B4-BE49-F238E27FC236}">
                  <a16:creationId xmlns:a16="http://schemas.microsoft.com/office/drawing/2014/main" id="{EAC55DCC-C125-EB40-802B-A95D83373D0A}"/>
                </a:ext>
              </a:extLst>
            </p:cNvPr>
            <p:cNvSpPr>
              <a:spLocks noChangeArrowheads="1"/>
            </p:cNvSpPr>
            <p:nvPr/>
          </p:nvSpPr>
          <p:spPr bwMode="auto">
            <a:xfrm>
              <a:off x="1910739" y="1373731"/>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Rectangle 34">
              <a:extLst>
                <a:ext uri="{FF2B5EF4-FFF2-40B4-BE49-F238E27FC236}">
                  <a16:creationId xmlns:a16="http://schemas.microsoft.com/office/drawing/2014/main" id="{1E086852-FC7B-5241-91CD-216ADB02F14A}"/>
                </a:ext>
              </a:extLst>
            </p:cNvPr>
            <p:cNvSpPr>
              <a:spLocks noChangeArrowheads="1"/>
            </p:cNvSpPr>
            <p:nvPr/>
          </p:nvSpPr>
          <p:spPr bwMode="auto">
            <a:xfrm>
              <a:off x="2144101" y="1373731"/>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Rectangle 35">
              <a:extLst>
                <a:ext uri="{FF2B5EF4-FFF2-40B4-BE49-F238E27FC236}">
                  <a16:creationId xmlns:a16="http://schemas.microsoft.com/office/drawing/2014/main" id="{8B2A36F1-9A75-9D47-A1D9-733B363BDFFB}"/>
                </a:ext>
              </a:extLst>
            </p:cNvPr>
            <p:cNvSpPr>
              <a:spLocks noChangeArrowheads="1"/>
            </p:cNvSpPr>
            <p:nvPr/>
          </p:nvSpPr>
          <p:spPr bwMode="auto">
            <a:xfrm>
              <a:off x="1910739" y="1370556"/>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36">
              <a:extLst>
                <a:ext uri="{FF2B5EF4-FFF2-40B4-BE49-F238E27FC236}">
                  <a16:creationId xmlns:a16="http://schemas.microsoft.com/office/drawing/2014/main" id="{4E885929-F3F9-DE47-B81E-2FCA2AC27002}"/>
                </a:ext>
              </a:extLst>
            </p:cNvPr>
            <p:cNvSpPr>
              <a:spLocks/>
            </p:cNvSpPr>
            <p:nvPr/>
          </p:nvSpPr>
          <p:spPr bwMode="auto">
            <a:xfrm>
              <a:off x="1929789" y="1392781"/>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37">
              <a:extLst>
                <a:ext uri="{FF2B5EF4-FFF2-40B4-BE49-F238E27FC236}">
                  <a16:creationId xmlns:a16="http://schemas.microsoft.com/office/drawing/2014/main" id="{305658AC-3F69-BC45-B3C7-713A3A0A63E8}"/>
                </a:ext>
              </a:extLst>
            </p:cNvPr>
            <p:cNvSpPr>
              <a:spLocks/>
            </p:cNvSpPr>
            <p:nvPr/>
          </p:nvSpPr>
          <p:spPr bwMode="auto">
            <a:xfrm>
              <a:off x="1929789" y="1392781"/>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Rectangle 38">
              <a:extLst>
                <a:ext uri="{FF2B5EF4-FFF2-40B4-BE49-F238E27FC236}">
                  <a16:creationId xmlns:a16="http://schemas.microsoft.com/office/drawing/2014/main" id="{6C8D161F-CAA1-6E41-8F82-2C8943DC6916}"/>
                </a:ext>
              </a:extLst>
            </p:cNvPr>
            <p:cNvSpPr>
              <a:spLocks noChangeArrowheads="1"/>
            </p:cNvSpPr>
            <p:nvPr/>
          </p:nvSpPr>
          <p:spPr bwMode="auto">
            <a:xfrm>
              <a:off x="1910739" y="1595981"/>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39">
              <a:extLst>
                <a:ext uri="{FF2B5EF4-FFF2-40B4-BE49-F238E27FC236}">
                  <a16:creationId xmlns:a16="http://schemas.microsoft.com/office/drawing/2014/main" id="{55E8834E-43DE-1448-88C4-9A25F49AA5C3}"/>
                </a:ext>
              </a:extLst>
            </p:cNvPr>
            <p:cNvSpPr>
              <a:spLocks/>
            </p:cNvSpPr>
            <p:nvPr/>
          </p:nvSpPr>
          <p:spPr bwMode="auto">
            <a:xfrm>
              <a:off x="1929789" y="1615031"/>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40">
              <a:extLst>
                <a:ext uri="{FF2B5EF4-FFF2-40B4-BE49-F238E27FC236}">
                  <a16:creationId xmlns:a16="http://schemas.microsoft.com/office/drawing/2014/main" id="{569C290A-8687-C849-86A7-AD945976093A}"/>
                </a:ext>
              </a:extLst>
            </p:cNvPr>
            <p:cNvSpPr>
              <a:spLocks/>
            </p:cNvSpPr>
            <p:nvPr/>
          </p:nvSpPr>
          <p:spPr bwMode="auto">
            <a:xfrm>
              <a:off x="1929789" y="1615031"/>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Rectangle 41">
              <a:extLst>
                <a:ext uri="{FF2B5EF4-FFF2-40B4-BE49-F238E27FC236}">
                  <a16:creationId xmlns:a16="http://schemas.microsoft.com/office/drawing/2014/main" id="{8A9C4DD3-6CC8-1448-B294-8F2BBE996C52}"/>
                </a:ext>
              </a:extLst>
            </p:cNvPr>
            <p:cNvSpPr>
              <a:spLocks noChangeArrowheads="1"/>
            </p:cNvSpPr>
            <p:nvPr/>
          </p:nvSpPr>
          <p:spPr bwMode="auto">
            <a:xfrm>
              <a:off x="1910739" y="181981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42">
              <a:extLst>
                <a:ext uri="{FF2B5EF4-FFF2-40B4-BE49-F238E27FC236}">
                  <a16:creationId xmlns:a16="http://schemas.microsoft.com/office/drawing/2014/main" id="{7104CA5F-6A1F-6C41-B66E-1108605FCEB0}"/>
                </a:ext>
              </a:extLst>
            </p:cNvPr>
            <p:cNvSpPr>
              <a:spLocks/>
            </p:cNvSpPr>
            <p:nvPr/>
          </p:nvSpPr>
          <p:spPr bwMode="auto">
            <a:xfrm>
              <a:off x="1929789" y="1842043"/>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43">
              <a:extLst>
                <a:ext uri="{FF2B5EF4-FFF2-40B4-BE49-F238E27FC236}">
                  <a16:creationId xmlns:a16="http://schemas.microsoft.com/office/drawing/2014/main" id="{6A384197-3448-A04D-BB03-0F453D55E961}"/>
                </a:ext>
              </a:extLst>
            </p:cNvPr>
            <p:cNvSpPr>
              <a:spLocks/>
            </p:cNvSpPr>
            <p:nvPr/>
          </p:nvSpPr>
          <p:spPr bwMode="auto">
            <a:xfrm>
              <a:off x="1929789" y="1842043"/>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Rectangle 44">
              <a:extLst>
                <a:ext uri="{FF2B5EF4-FFF2-40B4-BE49-F238E27FC236}">
                  <a16:creationId xmlns:a16="http://schemas.microsoft.com/office/drawing/2014/main" id="{BCC1BF4E-F972-CF41-A745-BA37F94C3212}"/>
                </a:ext>
              </a:extLst>
            </p:cNvPr>
            <p:cNvSpPr>
              <a:spLocks noChangeArrowheads="1"/>
            </p:cNvSpPr>
            <p:nvPr/>
          </p:nvSpPr>
          <p:spPr bwMode="auto">
            <a:xfrm>
              <a:off x="1910739" y="2045243"/>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45">
              <a:extLst>
                <a:ext uri="{FF2B5EF4-FFF2-40B4-BE49-F238E27FC236}">
                  <a16:creationId xmlns:a16="http://schemas.microsoft.com/office/drawing/2014/main" id="{DC249040-5698-AC4C-8636-01132313B038}"/>
                </a:ext>
              </a:extLst>
            </p:cNvPr>
            <p:cNvSpPr>
              <a:spLocks/>
            </p:cNvSpPr>
            <p:nvPr/>
          </p:nvSpPr>
          <p:spPr bwMode="auto">
            <a:xfrm>
              <a:off x="1929789" y="206429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46">
              <a:extLst>
                <a:ext uri="{FF2B5EF4-FFF2-40B4-BE49-F238E27FC236}">
                  <a16:creationId xmlns:a16="http://schemas.microsoft.com/office/drawing/2014/main" id="{D52CFA4E-0D92-1642-B551-27420E19314F}"/>
                </a:ext>
              </a:extLst>
            </p:cNvPr>
            <p:cNvSpPr>
              <a:spLocks/>
            </p:cNvSpPr>
            <p:nvPr/>
          </p:nvSpPr>
          <p:spPr bwMode="auto">
            <a:xfrm>
              <a:off x="1929789" y="206429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Rectangle 47">
              <a:extLst>
                <a:ext uri="{FF2B5EF4-FFF2-40B4-BE49-F238E27FC236}">
                  <a16:creationId xmlns:a16="http://schemas.microsoft.com/office/drawing/2014/main" id="{C4C60AA2-3800-854F-AA0C-D18D84BD7FD3}"/>
                </a:ext>
              </a:extLst>
            </p:cNvPr>
            <p:cNvSpPr>
              <a:spLocks noChangeArrowheads="1"/>
            </p:cNvSpPr>
            <p:nvPr/>
          </p:nvSpPr>
          <p:spPr bwMode="auto">
            <a:xfrm>
              <a:off x="1913914" y="672056"/>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Rectangle 48">
              <a:extLst>
                <a:ext uri="{FF2B5EF4-FFF2-40B4-BE49-F238E27FC236}">
                  <a16:creationId xmlns:a16="http://schemas.microsoft.com/office/drawing/2014/main" id="{190A6BE2-C16B-1E43-904B-FB2DCCDE65A4}"/>
                </a:ext>
              </a:extLst>
            </p:cNvPr>
            <p:cNvSpPr>
              <a:spLocks noChangeArrowheads="1"/>
            </p:cNvSpPr>
            <p:nvPr/>
          </p:nvSpPr>
          <p:spPr bwMode="auto">
            <a:xfrm>
              <a:off x="2147276" y="672056"/>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49">
              <a:extLst>
                <a:ext uri="{FF2B5EF4-FFF2-40B4-BE49-F238E27FC236}">
                  <a16:creationId xmlns:a16="http://schemas.microsoft.com/office/drawing/2014/main" id="{159B6969-3928-434B-B6D5-05FF77F8B59E}"/>
                </a:ext>
              </a:extLst>
            </p:cNvPr>
            <p:cNvSpPr>
              <a:spLocks/>
            </p:cNvSpPr>
            <p:nvPr/>
          </p:nvSpPr>
          <p:spPr bwMode="auto">
            <a:xfrm>
              <a:off x="1913914" y="519656"/>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50">
              <a:extLst>
                <a:ext uri="{FF2B5EF4-FFF2-40B4-BE49-F238E27FC236}">
                  <a16:creationId xmlns:a16="http://schemas.microsoft.com/office/drawing/2014/main" id="{CE7BB850-7C2A-ED46-A9DB-E92D46994D4C}"/>
                </a:ext>
              </a:extLst>
            </p:cNvPr>
            <p:cNvSpPr>
              <a:spLocks/>
            </p:cNvSpPr>
            <p:nvPr/>
          </p:nvSpPr>
          <p:spPr bwMode="auto">
            <a:xfrm>
              <a:off x="1932964" y="681581"/>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51">
              <a:extLst>
                <a:ext uri="{FF2B5EF4-FFF2-40B4-BE49-F238E27FC236}">
                  <a16:creationId xmlns:a16="http://schemas.microsoft.com/office/drawing/2014/main" id="{8AAF2154-3F13-6B41-B3B0-36D699354368}"/>
                </a:ext>
              </a:extLst>
            </p:cNvPr>
            <p:cNvSpPr>
              <a:spLocks/>
            </p:cNvSpPr>
            <p:nvPr/>
          </p:nvSpPr>
          <p:spPr bwMode="auto">
            <a:xfrm>
              <a:off x="1932964" y="681581"/>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Rectangle 52">
              <a:extLst>
                <a:ext uri="{FF2B5EF4-FFF2-40B4-BE49-F238E27FC236}">
                  <a16:creationId xmlns:a16="http://schemas.microsoft.com/office/drawing/2014/main" id="{185BC791-68FB-DA40-A399-DA3C1E4DE00E}"/>
                </a:ext>
              </a:extLst>
            </p:cNvPr>
            <p:cNvSpPr>
              <a:spLocks noChangeArrowheads="1"/>
            </p:cNvSpPr>
            <p:nvPr/>
          </p:nvSpPr>
          <p:spPr bwMode="auto">
            <a:xfrm>
              <a:off x="1913914" y="88636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53">
              <a:extLst>
                <a:ext uri="{FF2B5EF4-FFF2-40B4-BE49-F238E27FC236}">
                  <a16:creationId xmlns:a16="http://schemas.microsoft.com/office/drawing/2014/main" id="{1BD905E7-7A8F-EC43-A4BD-BB9D83EC9279}"/>
                </a:ext>
              </a:extLst>
            </p:cNvPr>
            <p:cNvSpPr>
              <a:spLocks/>
            </p:cNvSpPr>
            <p:nvPr/>
          </p:nvSpPr>
          <p:spPr bwMode="auto">
            <a:xfrm>
              <a:off x="1932964" y="905418"/>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54">
              <a:extLst>
                <a:ext uri="{FF2B5EF4-FFF2-40B4-BE49-F238E27FC236}">
                  <a16:creationId xmlns:a16="http://schemas.microsoft.com/office/drawing/2014/main" id="{2261B25B-1D71-DD4F-BA8F-81B89743741A}"/>
                </a:ext>
              </a:extLst>
            </p:cNvPr>
            <p:cNvSpPr>
              <a:spLocks/>
            </p:cNvSpPr>
            <p:nvPr/>
          </p:nvSpPr>
          <p:spPr bwMode="auto">
            <a:xfrm>
              <a:off x="1932964" y="905418"/>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Rectangle 55">
              <a:extLst>
                <a:ext uri="{FF2B5EF4-FFF2-40B4-BE49-F238E27FC236}">
                  <a16:creationId xmlns:a16="http://schemas.microsoft.com/office/drawing/2014/main" id="{FAA0CE22-C9D5-EF48-B435-7F4786DA700E}"/>
                </a:ext>
              </a:extLst>
            </p:cNvPr>
            <p:cNvSpPr>
              <a:spLocks noChangeArrowheads="1"/>
            </p:cNvSpPr>
            <p:nvPr/>
          </p:nvSpPr>
          <p:spPr bwMode="auto">
            <a:xfrm>
              <a:off x="1913914" y="110861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56">
              <a:extLst>
                <a:ext uri="{FF2B5EF4-FFF2-40B4-BE49-F238E27FC236}">
                  <a16:creationId xmlns:a16="http://schemas.microsoft.com/office/drawing/2014/main" id="{17C57F52-CEC8-4A49-88DD-023E84938A72}"/>
                </a:ext>
              </a:extLst>
            </p:cNvPr>
            <p:cNvSpPr>
              <a:spLocks/>
            </p:cNvSpPr>
            <p:nvPr/>
          </p:nvSpPr>
          <p:spPr bwMode="auto">
            <a:xfrm>
              <a:off x="1932964" y="1130843"/>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57">
              <a:extLst>
                <a:ext uri="{FF2B5EF4-FFF2-40B4-BE49-F238E27FC236}">
                  <a16:creationId xmlns:a16="http://schemas.microsoft.com/office/drawing/2014/main" id="{BC72B23B-958B-B443-8430-A686BB868DE4}"/>
                </a:ext>
              </a:extLst>
            </p:cNvPr>
            <p:cNvSpPr>
              <a:spLocks/>
            </p:cNvSpPr>
            <p:nvPr/>
          </p:nvSpPr>
          <p:spPr bwMode="auto">
            <a:xfrm>
              <a:off x="1932964" y="1130843"/>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Rectangle 58">
              <a:extLst>
                <a:ext uri="{FF2B5EF4-FFF2-40B4-BE49-F238E27FC236}">
                  <a16:creationId xmlns:a16="http://schemas.microsoft.com/office/drawing/2014/main" id="{6058D612-C59B-F04B-BA77-A6ED3C52D081}"/>
                </a:ext>
              </a:extLst>
            </p:cNvPr>
            <p:cNvSpPr>
              <a:spLocks noChangeArrowheads="1"/>
            </p:cNvSpPr>
            <p:nvPr/>
          </p:nvSpPr>
          <p:spPr bwMode="auto">
            <a:xfrm>
              <a:off x="1129689" y="1210218"/>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Rectangle 59">
              <a:extLst>
                <a:ext uri="{FF2B5EF4-FFF2-40B4-BE49-F238E27FC236}">
                  <a16:creationId xmlns:a16="http://schemas.microsoft.com/office/drawing/2014/main" id="{23BDA96B-A43D-D147-B683-3FF2FECBD869}"/>
                </a:ext>
              </a:extLst>
            </p:cNvPr>
            <p:cNvSpPr>
              <a:spLocks noChangeArrowheads="1"/>
            </p:cNvSpPr>
            <p:nvPr/>
          </p:nvSpPr>
          <p:spPr bwMode="auto">
            <a:xfrm>
              <a:off x="1129689" y="1405481"/>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Rectangle 60">
              <a:extLst>
                <a:ext uri="{FF2B5EF4-FFF2-40B4-BE49-F238E27FC236}">
                  <a16:creationId xmlns:a16="http://schemas.microsoft.com/office/drawing/2014/main" id="{CDCA58F1-28A9-E94B-B626-1C7FA23D86A4}"/>
                </a:ext>
              </a:extLst>
            </p:cNvPr>
            <p:cNvSpPr>
              <a:spLocks noChangeArrowheads="1"/>
            </p:cNvSpPr>
            <p:nvPr/>
          </p:nvSpPr>
          <p:spPr bwMode="auto">
            <a:xfrm>
              <a:off x="1917089" y="1210218"/>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61">
              <a:extLst>
                <a:ext uri="{FF2B5EF4-FFF2-40B4-BE49-F238E27FC236}">
                  <a16:creationId xmlns:a16="http://schemas.microsoft.com/office/drawing/2014/main" id="{879E3172-94FC-FE47-8FE7-72CDDAB88628}"/>
                </a:ext>
              </a:extLst>
            </p:cNvPr>
            <p:cNvSpPr>
              <a:spLocks/>
            </p:cNvSpPr>
            <p:nvPr/>
          </p:nvSpPr>
          <p:spPr bwMode="auto">
            <a:xfrm>
              <a:off x="1740876" y="1227681"/>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62">
              <a:extLst>
                <a:ext uri="{FF2B5EF4-FFF2-40B4-BE49-F238E27FC236}">
                  <a16:creationId xmlns:a16="http://schemas.microsoft.com/office/drawing/2014/main" id="{E31D3548-5407-2F40-A00C-82A255E23CC4}"/>
                </a:ext>
              </a:extLst>
            </p:cNvPr>
            <p:cNvSpPr>
              <a:spLocks/>
            </p:cNvSpPr>
            <p:nvPr/>
          </p:nvSpPr>
          <p:spPr bwMode="auto">
            <a:xfrm>
              <a:off x="1740876" y="1227681"/>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Rectangle 63">
              <a:extLst>
                <a:ext uri="{FF2B5EF4-FFF2-40B4-BE49-F238E27FC236}">
                  <a16:creationId xmlns:a16="http://schemas.microsoft.com/office/drawing/2014/main" id="{2383857C-D0FA-6B4C-B002-BAECE13E249B}"/>
                </a:ext>
              </a:extLst>
            </p:cNvPr>
            <p:cNvSpPr>
              <a:spLocks noChangeArrowheads="1"/>
            </p:cNvSpPr>
            <p:nvPr/>
          </p:nvSpPr>
          <p:spPr bwMode="auto">
            <a:xfrm>
              <a:off x="1728176" y="1210218"/>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64">
              <a:extLst>
                <a:ext uri="{FF2B5EF4-FFF2-40B4-BE49-F238E27FC236}">
                  <a16:creationId xmlns:a16="http://schemas.microsoft.com/office/drawing/2014/main" id="{167F28AF-C3F3-5941-BF28-AEB48C1CC893}"/>
                </a:ext>
              </a:extLst>
            </p:cNvPr>
            <p:cNvSpPr>
              <a:spLocks/>
            </p:cNvSpPr>
            <p:nvPr/>
          </p:nvSpPr>
          <p:spPr bwMode="auto">
            <a:xfrm>
              <a:off x="1550376" y="1227681"/>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65">
              <a:extLst>
                <a:ext uri="{FF2B5EF4-FFF2-40B4-BE49-F238E27FC236}">
                  <a16:creationId xmlns:a16="http://schemas.microsoft.com/office/drawing/2014/main" id="{3712EB44-F289-0B4E-843E-6D39D033F4FA}"/>
                </a:ext>
              </a:extLst>
            </p:cNvPr>
            <p:cNvSpPr>
              <a:spLocks/>
            </p:cNvSpPr>
            <p:nvPr/>
          </p:nvSpPr>
          <p:spPr bwMode="auto">
            <a:xfrm>
              <a:off x="1550376" y="1227681"/>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Rectangle 66">
              <a:extLst>
                <a:ext uri="{FF2B5EF4-FFF2-40B4-BE49-F238E27FC236}">
                  <a16:creationId xmlns:a16="http://schemas.microsoft.com/office/drawing/2014/main" id="{115CF3AF-C8FD-7249-B8C1-3FD598A5B15F}"/>
                </a:ext>
              </a:extLst>
            </p:cNvPr>
            <p:cNvSpPr>
              <a:spLocks noChangeArrowheads="1"/>
            </p:cNvSpPr>
            <p:nvPr/>
          </p:nvSpPr>
          <p:spPr bwMode="auto">
            <a:xfrm>
              <a:off x="1537676"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67">
              <a:extLst>
                <a:ext uri="{FF2B5EF4-FFF2-40B4-BE49-F238E27FC236}">
                  <a16:creationId xmlns:a16="http://schemas.microsoft.com/office/drawing/2014/main" id="{583F40A2-4537-8B4C-B3D9-E43F83ACFC74}"/>
                </a:ext>
              </a:extLst>
            </p:cNvPr>
            <p:cNvSpPr>
              <a:spLocks/>
            </p:cNvSpPr>
            <p:nvPr/>
          </p:nvSpPr>
          <p:spPr bwMode="auto">
            <a:xfrm>
              <a:off x="1363051" y="1227681"/>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68">
              <a:extLst>
                <a:ext uri="{FF2B5EF4-FFF2-40B4-BE49-F238E27FC236}">
                  <a16:creationId xmlns:a16="http://schemas.microsoft.com/office/drawing/2014/main" id="{B8890CF4-2DC8-DF41-B99C-F42749D53695}"/>
                </a:ext>
              </a:extLst>
            </p:cNvPr>
            <p:cNvSpPr>
              <a:spLocks/>
            </p:cNvSpPr>
            <p:nvPr/>
          </p:nvSpPr>
          <p:spPr bwMode="auto">
            <a:xfrm>
              <a:off x="1363051" y="1227681"/>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Rectangle 69">
              <a:extLst>
                <a:ext uri="{FF2B5EF4-FFF2-40B4-BE49-F238E27FC236}">
                  <a16:creationId xmlns:a16="http://schemas.microsoft.com/office/drawing/2014/main" id="{9796D41B-71E2-1549-9F0E-992D76FDDBA7}"/>
                </a:ext>
              </a:extLst>
            </p:cNvPr>
            <p:cNvSpPr>
              <a:spLocks noChangeArrowheads="1"/>
            </p:cNvSpPr>
            <p:nvPr/>
          </p:nvSpPr>
          <p:spPr bwMode="auto">
            <a:xfrm>
              <a:off x="1348764" y="1210218"/>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70">
              <a:extLst>
                <a:ext uri="{FF2B5EF4-FFF2-40B4-BE49-F238E27FC236}">
                  <a16:creationId xmlns:a16="http://schemas.microsoft.com/office/drawing/2014/main" id="{B0FE72AA-9020-5646-8FDB-0BEA3590BD78}"/>
                </a:ext>
              </a:extLst>
            </p:cNvPr>
            <p:cNvSpPr>
              <a:spLocks/>
            </p:cNvSpPr>
            <p:nvPr/>
          </p:nvSpPr>
          <p:spPr bwMode="auto">
            <a:xfrm>
              <a:off x="1174139" y="1227681"/>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71">
              <a:extLst>
                <a:ext uri="{FF2B5EF4-FFF2-40B4-BE49-F238E27FC236}">
                  <a16:creationId xmlns:a16="http://schemas.microsoft.com/office/drawing/2014/main" id="{0263DD71-8544-084D-B450-7C6BED1E5089}"/>
                </a:ext>
              </a:extLst>
            </p:cNvPr>
            <p:cNvSpPr>
              <a:spLocks/>
            </p:cNvSpPr>
            <p:nvPr/>
          </p:nvSpPr>
          <p:spPr bwMode="auto">
            <a:xfrm>
              <a:off x="1174139" y="1227681"/>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Rectangle 72">
              <a:extLst>
                <a:ext uri="{FF2B5EF4-FFF2-40B4-BE49-F238E27FC236}">
                  <a16:creationId xmlns:a16="http://schemas.microsoft.com/office/drawing/2014/main" id="{A0761971-98DD-9248-8360-4AA3C58A2EFD}"/>
                </a:ext>
              </a:extLst>
            </p:cNvPr>
            <p:cNvSpPr>
              <a:spLocks noChangeArrowheads="1"/>
            </p:cNvSpPr>
            <p:nvPr/>
          </p:nvSpPr>
          <p:spPr bwMode="auto">
            <a:xfrm>
              <a:off x="2236176" y="1210218"/>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Rectangle 73">
              <a:extLst>
                <a:ext uri="{FF2B5EF4-FFF2-40B4-BE49-F238E27FC236}">
                  <a16:creationId xmlns:a16="http://schemas.microsoft.com/office/drawing/2014/main" id="{F72E7EDF-8CE3-CB48-836B-AB05731B780A}"/>
                </a:ext>
              </a:extLst>
            </p:cNvPr>
            <p:cNvSpPr>
              <a:spLocks noChangeArrowheads="1"/>
            </p:cNvSpPr>
            <p:nvPr/>
          </p:nvSpPr>
          <p:spPr bwMode="auto">
            <a:xfrm>
              <a:off x="2236176" y="1405481"/>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Rectangle 74">
              <a:extLst>
                <a:ext uri="{FF2B5EF4-FFF2-40B4-BE49-F238E27FC236}">
                  <a16:creationId xmlns:a16="http://schemas.microsoft.com/office/drawing/2014/main" id="{AC9B4437-A538-D240-9E51-B9A2A1E096F4}"/>
                </a:ext>
              </a:extLst>
            </p:cNvPr>
            <p:cNvSpPr>
              <a:spLocks noChangeArrowheads="1"/>
            </p:cNvSpPr>
            <p:nvPr/>
          </p:nvSpPr>
          <p:spPr bwMode="auto">
            <a:xfrm>
              <a:off x="3023576" y="1210218"/>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75">
              <a:extLst>
                <a:ext uri="{FF2B5EF4-FFF2-40B4-BE49-F238E27FC236}">
                  <a16:creationId xmlns:a16="http://schemas.microsoft.com/office/drawing/2014/main" id="{2456EC40-A75B-B74D-A621-771370DDEDA8}"/>
                </a:ext>
              </a:extLst>
            </p:cNvPr>
            <p:cNvSpPr>
              <a:spLocks/>
            </p:cNvSpPr>
            <p:nvPr/>
          </p:nvSpPr>
          <p:spPr bwMode="auto">
            <a:xfrm>
              <a:off x="2847364" y="1227681"/>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76">
              <a:extLst>
                <a:ext uri="{FF2B5EF4-FFF2-40B4-BE49-F238E27FC236}">
                  <a16:creationId xmlns:a16="http://schemas.microsoft.com/office/drawing/2014/main" id="{47962D92-C4ED-8345-91DC-3B837ED5850A}"/>
                </a:ext>
              </a:extLst>
            </p:cNvPr>
            <p:cNvSpPr>
              <a:spLocks/>
            </p:cNvSpPr>
            <p:nvPr/>
          </p:nvSpPr>
          <p:spPr bwMode="auto">
            <a:xfrm>
              <a:off x="2847364" y="1227681"/>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Rectangle 77">
              <a:extLst>
                <a:ext uri="{FF2B5EF4-FFF2-40B4-BE49-F238E27FC236}">
                  <a16:creationId xmlns:a16="http://schemas.microsoft.com/office/drawing/2014/main" id="{D76F4642-1FA8-7848-957C-662562A070BE}"/>
                </a:ext>
              </a:extLst>
            </p:cNvPr>
            <p:cNvSpPr>
              <a:spLocks noChangeArrowheads="1"/>
            </p:cNvSpPr>
            <p:nvPr/>
          </p:nvSpPr>
          <p:spPr bwMode="auto">
            <a:xfrm>
              <a:off x="2831489"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78">
              <a:extLst>
                <a:ext uri="{FF2B5EF4-FFF2-40B4-BE49-F238E27FC236}">
                  <a16:creationId xmlns:a16="http://schemas.microsoft.com/office/drawing/2014/main" id="{D0AB64E6-5381-2B49-88BE-95E2C1FCACEE}"/>
                </a:ext>
              </a:extLst>
            </p:cNvPr>
            <p:cNvSpPr>
              <a:spLocks/>
            </p:cNvSpPr>
            <p:nvPr/>
          </p:nvSpPr>
          <p:spPr bwMode="auto">
            <a:xfrm>
              <a:off x="2656864" y="1227681"/>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79">
              <a:extLst>
                <a:ext uri="{FF2B5EF4-FFF2-40B4-BE49-F238E27FC236}">
                  <a16:creationId xmlns:a16="http://schemas.microsoft.com/office/drawing/2014/main" id="{DA7EED51-A217-8546-8BC2-E925A6433CA9}"/>
                </a:ext>
              </a:extLst>
            </p:cNvPr>
            <p:cNvSpPr>
              <a:spLocks/>
            </p:cNvSpPr>
            <p:nvPr/>
          </p:nvSpPr>
          <p:spPr bwMode="auto">
            <a:xfrm>
              <a:off x="2656864" y="1227681"/>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Rectangle 80">
              <a:extLst>
                <a:ext uri="{FF2B5EF4-FFF2-40B4-BE49-F238E27FC236}">
                  <a16:creationId xmlns:a16="http://schemas.microsoft.com/office/drawing/2014/main" id="{C58474A3-C6FE-4040-BB42-017D161E27AC}"/>
                </a:ext>
              </a:extLst>
            </p:cNvPr>
            <p:cNvSpPr>
              <a:spLocks noChangeArrowheads="1"/>
            </p:cNvSpPr>
            <p:nvPr/>
          </p:nvSpPr>
          <p:spPr bwMode="auto">
            <a:xfrm>
              <a:off x="2644164"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81">
              <a:extLst>
                <a:ext uri="{FF2B5EF4-FFF2-40B4-BE49-F238E27FC236}">
                  <a16:creationId xmlns:a16="http://schemas.microsoft.com/office/drawing/2014/main" id="{3154CCA8-1E92-8144-95A7-E74CA3715A48}"/>
                </a:ext>
              </a:extLst>
            </p:cNvPr>
            <p:cNvSpPr>
              <a:spLocks/>
            </p:cNvSpPr>
            <p:nvPr/>
          </p:nvSpPr>
          <p:spPr bwMode="auto">
            <a:xfrm>
              <a:off x="2467951" y="1227681"/>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82">
              <a:extLst>
                <a:ext uri="{FF2B5EF4-FFF2-40B4-BE49-F238E27FC236}">
                  <a16:creationId xmlns:a16="http://schemas.microsoft.com/office/drawing/2014/main" id="{166EF709-7C35-3C43-AD7D-9B215F4BA103}"/>
                </a:ext>
              </a:extLst>
            </p:cNvPr>
            <p:cNvSpPr>
              <a:spLocks/>
            </p:cNvSpPr>
            <p:nvPr/>
          </p:nvSpPr>
          <p:spPr bwMode="auto">
            <a:xfrm>
              <a:off x="2467951" y="1227681"/>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Rectangle 83">
              <a:extLst>
                <a:ext uri="{FF2B5EF4-FFF2-40B4-BE49-F238E27FC236}">
                  <a16:creationId xmlns:a16="http://schemas.microsoft.com/office/drawing/2014/main" id="{D3EF654F-541B-D549-8F19-B0E849506F71}"/>
                </a:ext>
              </a:extLst>
            </p:cNvPr>
            <p:cNvSpPr>
              <a:spLocks noChangeArrowheads="1"/>
            </p:cNvSpPr>
            <p:nvPr/>
          </p:nvSpPr>
          <p:spPr bwMode="auto">
            <a:xfrm>
              <a:off x="2455251" y="1210218"/>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84">
              <a:extLst>
                <a:ext uri="{FF2B5EF4-FFF2-40B4-BE49-F238E27FC236}">
                  <a16:creationId xmlns:a16="http://schemas.microsoft.com/office/drawing/2014/main" id="{937B0415-C3EA-4546-B80D-9AD16449B918}"/>
                </a:ext>
              </a:extLst>
            </p:cNvPr>
            <p:cNvSpPr>
              <a:spLocks/>
            </p:cNvSpPr>
            <p:nvPr/>
          </p:nvSpPr>
          <p:spPr bwMode="auto">
            <a:xfrm>
              <a:off x="2280626" y="1227681"/>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85">
              <a:extLst>
                <a:ext uri="{FF2B5EF4-FFF2-40B4-BE49-F238E27FC236}">
                  <a16:creationId xmlns:a16="http://schemas.microsoft.com/office/drawing/2014/main" id="{0B2B09B4-8986-BF40-8654-76877D2877BC}"/>
                </a:ext>
              </a:extLst>
            </p:cNvPr>
            <p:cNvSpPr>
              <a:spLocks/>
            </p:cNvSpPr>
            <p:nvPr/>
          </p:nvSpPr>
          <p:spPr bwMode="auto">
            <a:xfrm>
              <a:off x="2280626" y="1227681"/>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Rectangle 86">
              <a:extLst>
                <a:ext uri="{FF2B5EF4-FFF2-40B4-BE49-F238E27FC236}">
                  <a16:creationId xmlns:a16="http://schemas.microsoft.com/office/drawing/2014/main" id="{6D57B178-767C-D841-85C0-9653F3F62631}"/>
                </a:ext>
              </a:extLst>
            </p:cNvPr>
            <p:cNvSpPr>
              <a:spLocks noChangeArrowheads="1"/>
            </p:cNvSpPr>
            <p:nvPr/>
          </p:nvSpPr>
          <p:spPr bwMode="auto">
            <a:xfrm>
              <a:off x="2998176" y="1210218"/>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87">
              <a:extLst>
                <a:ext uri="{FF2B5EF4-FFF2-40B4-BE49-F238E27FC236}">
                  <a16:creationId xmlns:a16="http://schemas.microsoft.com/office/drawing/2014/main" id="{25BD740F-0CD7-3149-8F9F-475F12760004}"/>
                </a:ext>
              </a:extLst>
            </p:cNvPr>
            <p:cNvSpPr>
              <a:spLocks/>
            </p:cNvSpPr>
            <p:nvPr/>
          </p:nvSpPr>
          <p:spPr bwMode="auto">
            <a:xfrm>
              <a:off x="2998176" y="1405481"/>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88">
              <a:extLst>
                <a:ext uri="{FF2B5EF4-FFF2-40B4-BE49-F238E27FC236}">
                  <a16:creationId xmlns:a16="http://schemas.microsoft.com/office/drawing/2014/main" id="{08815185-5021-6A45-BFF9-24D51261474D}"/>
                </a:ext>
              </a:extLst>
            </p:cNvPr>
            <p:cNvSpPr>
              <a:spLocks/>
            </p:cNvSpPr>
            <p:nvPr/>
          </p:nvSpPr>
          <p:spPr bwMode="auto">
            <a:xfrm>
              <a:off x="2998176" y="1405481"/>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Rectangle 89">
              <a:extLst>
                <a:ext uri="{FF2B5EF4-FFF2-40B4-BE49-F238E27FC236}">
                  <a16:creationId xmlns:a16="http://schemas.microsoft.com/office/drawing/2014/main" id="{EDD3D0E6-C90B-4940-9502-6DC9E8E49C50}"/>
                </a:ext>
              </a:extLst>
            </p:cNvPr>
            <p:cNvSpPr>
              <a:spLocks noChangeArrowheads="1"/>
            </p:cNvSpPr>
            <p:nvPr/>
          </p:nvSpPr>
          <p:spPr bwMode="auto">
            <a:xfrm>
              <a:off x="3785576"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90">
              <a:extLst>
                <a:ext uri="{FF2B5EF4-FFF2-40B4-BE49-F238E27FC236}">
                  <a16:creationId xmlns:a16="http://schemas.microsoft.com/office/drawing/2014/main" id="{9658C458-4242-E647-A8A7-2A996177393F}"/>
                </a:ext>
              </a:extLst>
            </p:cNvPr>
            <p:cNvSpPr>
              <a:spLocks/>
            </p:cNvSpPr>
            <p:nvPr/>
          </p:nvSpPr>
          <p:spPr bwMode="auto">
            <a:xfrm>
              <a:off x="3609364" y="1227681"/>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91">
              <a:extLst>
                <a:ext uri="{FF2B5EF4-FFF2-40B4-BE49-F238E27FC236}">
                  <a16:creationId xmlns:a16="http://schemas.microsoft.com/office/drawing/2014/main" id="{0E08E88D-FAB2-BC49-AE3F-8185B3379E81}"/>
                </a:ext>
              </a:extLst>
            </p:cNvPr>
            <p:cNvSpPr>
              <a:spLocks/>
            </p:cNvSpPr>
            <p:nvPr/>
          </p:nvSpPr>
          <p:spPr bwMode="auto">
            <a:xfrm>
              <a:off x="3609364" y="1227681"/>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Rectangle 92">
              <a:extLst>
                <a:ext uri="{FF2B5EF4-FFF2-40B4-BE49-F238E27FC236}">
                  <a16:creationId xmlns:a16="http://schemas.microsoft.com/office/drawing/2014/main" id="{27D118DD-51CE-A74F-B564-92B230D72CB5}"/>
                </a:ext>
              </a:extLst>
            </p:cNvPr>
            <p:cNvSpPr>
              <a:spLocks noChangeArrowheads="1"/>
            </p:cNvSpPr>
            <p:nvPr/>
          </p:nvSpPr>
          <p:spPr bwMode="auto">
            <a:xfrm>
              <a:off x="3596664" y="1210218"/>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93">
              <a:extLst>
                <a:ext uri="{FF2B5EF4-FFF2-40B4-BE49-F238E27FC236}">
                  <a16:creationId xmlns:a16="http://schemas.microsoft.com/office/drawing/2014/main" id="{7144A0C6-0AE5-8E4B-9B89-68AF722138CE}"/>
                </a:ext>
              </a:extLst>
            </p:cNvPr>
            <p:cNvSpPr>
              <a:spLocks/>
            </p:cNvSpPr>
            <p:nvPr/>
          </p:nvSpPr>
          <p:spPr bwMode="auto">
            <a:xfrm>
              <a:off x="3422039" y="1227681"/>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94">
              <a:extLst>
                <a:ext uri="{FF2B5EF4-FFF2-40B4-BE49-F238E27FC236}">
                  <a16:creationId xmlns:a16="http://schemas.microsoft.com/office/drawing/2014/main" id="{419EF838-3740-CB40-95A5-AD71CA124AC6}"/>
                </a:ext>
              </a:extLst>
            </p:cNvPr>
            <p:cNvSpPr>
              <a:spLocks/>
            </p:cNvSpPr>
            <p:nvPr/>
          </p:nvSpPr>
          <p:spPr bwMode="auto">
            <a:xfrm>
              <a:off x="3422039" y="1227681"/>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95">
              <a:extLst>
                <a:ext uri="{FF2B5EF4-FFF2-40B4-BE49-F238E27FC236}">
                  <a16:creationId xmlns:a16="http://schemas.microsoft.com/office/drawing/2014/main" id="{6F4B49B2-D779-6843-8BB2-CA03300EB190}"/>
                </a:ext>
              </a:extLst>
            </p:cNvPr>
            <p:cNvSpPr>
              <a:spLocks noChangeArrowheads="1"/>
            </p:cNvSpPr>
            <p:nvPr/>
          </p:nvSpPr>
          <p:spPr bwMode="auto">
            <a:xfrm>
              <a:off x="3406164"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96">
              <a:extLst>
                <a:ext uri="{FF2B5EF4-FFF2-40B4-BE49-F238E27FC236}">
                  <a16:creationId xmlns:a16="http://schemas.microsoft.com/office/drawing/2014/main" id="{F0453275-7633-7348-A486-C3859B19661C}"/>
                </a:ext>
              </a:extLst>
            </p:cNvPr>
            <p:cNvSpPr>
              <a:spLocks/>
            </p:cNvSpPr>
            <p:nvPr/>
          </p:nvSpPr>
          <p:spPr bwMode="auto">
            <a:xfrm>
              <a:off x="3229951" y="1227681"/>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97">
              <a:extLst>
                <a:ext uri="{FF2B5EF4-FFF2-40B4-BE49-F238E27FC236}">
                  <a16:creationId xmlns:a16="http://schemas.microsoft.com/office/drawing/2014/main" id="{CB8C6705-55CF-A04C-AA5F-AEB301211A7C}"/>
                </a:ext>
              </a:extLst>
            </p:cNvPr>
            <p:cNvSpPr>
              <a:spLocks/>
            </p:cNvSpPr>
            <p:nvPr/>
          </p:nvSpPr>
          <p:spPr bwMode="auto">
            <a:xfrm>
              <a:off x="3229951" y="1227681"/>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Rectangle 98">
              <a:extLst>
                <a:ext uri="{FF2B5EF4-FFF2-40B4-BE49-F238E27FC236}">
                  <a16:creationId xmlns:a16="http://schemas.microsoft.com/office/drawing/2014/main" id="{DF610A85-9637-F449-ADB1-2CFA7803F1CF}"/>
                </a:ext>
              </a:extLst>
            </p:cNvPr>
            <p:cNvSpPr>
              <a:spLocks noChangeArrowheads="1"/>
            </p:cNvSpPr>
            <p:nvPr/>
          </p:nvSpPr>
          <p:spPr bwMode="auto">
            <a:xfrm>
              <a:off x="3217251" y="1210218"/>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99">
              <a:extLst>
                <a:ext uri="{FF2B5EF4-FFF2-40B4-BE49-F238E27FC236}">
                  <a16:creationId xmlns:a16="http://schemas.microsoft.com/office/drawing/2014/main" id="{55B38FF9-8E91-9144-9FA4-7D8EF16A084A}"/>
                </a:ext>
              </a:extLst>
            </p:cNvPr>
            <p:cNvSpPr>
              <a:spLocks/>
            </p:cNvSpPr>
            <p:nvPr/>
          </p:nvSpPr>
          <p:spPr bwMode="auto">
            <a:xfrm>
              <a:off x="3042626" y="1227681"/>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100">
              <a:extLst>
                <a:ext uri="{FF2B5EF4-FFF2-40B4-BE49-F238E27FC236}">
                  <a16:creationId xmlns:a16="http://schemas.microsoft.com/office/drawing/2014/main" id="{701C14A9-6275-824D-B22E-E08AAF278F58}"/>
                </a:ext>
              </a:extLst>
            </p:cNvPr>
            <p:cNvSpPr>
              <a:spLocks/>
            </p:cNvSpPr>
            <p:nvPr/>
          </p:nvSpPr>
          <p:spPr bwMode="auto">
            <a:xfrm>
              <a:off x="3042626" y="1227681"/>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101">
              <a:extLst>
                <a:ext uri="{FF2B5EF4-FFF2-40B4-BE49-F238E27FC236}">
                  <a16:creationId xmlns:a16="http://schemas.microsoft.com/office/drawing/2014/main" id="{7893A1C2-0BBF-D54A-A127-4C130EED394B}"/>
                </a:ext>
              </a:extLst>
            </p:cNvPr>
            <p:cNvSpPr>
              <a:spLocks/>
            </p:cNvSpPr>
            <p:nvPr/>
          </p:nvSpPr>
          <p:spPr bwMode="auto">
            <a:xfrm>
              <a:off x="1783739" y="1083218"/>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Rectangle 102">
              <a:extLst>
                <a:ext uri="{FF2B5EF4-FFF2-40B4-BE49-F238E27FC236}">
                  <a16:creationId xmlns:a16="http://schemas.microsoft.com/office/drawing/2014/main" id="{46BB729E-4248-7A41-A54A-2391F1AEEED5}"/>
                </a:ext>
              </a:extLst>
            </p:cNvPr>
            <p:cNvSpPr>
              <a:spLocks noChangeArrowheads="1"/>
            </p:cNvSpPr>
            <p:nvPr/>
          </p:nvSpPr>
          <p:spPr bwMode="auto">
            <a:xfrm>
              <a:off x="967764" y="1153068"/>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103">
              <a:extLst>
                <a:ext uri="{FF2B5EF4-FFF2-40B4-BE49-F238E27FC236}">
                  <a16:creationId xmlns:a16="http://schemas.microsoft.com/office/drawing/2014/main" id="{CFC593A1-A1E4-4548-8C25-B2FE3B2D4D26}"/>
                </a:ext>
              </a:extLst>
            </p:cNvPr>
            <p:cNvSpPr>
              <a:spLocks/>
            </p:cNvSpPr>
            <p:nvPr/>
          </p:nvSpPr>
          <p:spPr bwMode="auto">
            <a:xfrm>
              <a:off x="1142389" y="456156"/>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104">
              <a:extLst>
                <a:ext uri="{FF2B5EF4-FFF2-40B4-BE49-F238E27FC236}">
                  <a16:creationId xmlns:a16="http://schemas.microsoft.com/office/drawing/2014/main" id="{AE85B673-AF4F-194D-8718-A32294B3166F}"/>
                </a:ext>
              </a:extLst>
            </p:cNvPr>
            <p:cNvSpPr>
              <a:spLocks noChangeArrowheads="1"/>
            </p:cNvSpPr>
            <p:nvPr/>
          </p:nvSpPr>
          <p:spPr bwMode="auto">
            <a:xfrm>
              <a:off x="5025414" y="1421356"/>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Rectangle 105">
              <a:extLst>
                <a:ext uri="{FF2B5EF4-FFF2-40B4-BE49-F238E27FC236}">
                  <a16:creationId xmlns:a16="http://schemas.microsoft.com/office/drawing/2014/main" id="{B5DE6F55-6C69-9E40-9109-E9A38C75DC0F}"/>
                </a:ext>
              </a:extLst>
            </p:cNvPr>
            <p:cNvSpPr>
              <a:spLocks noChangeArrowheads="1"/>
            </p:cNvSpPr>
            <p:nvPr/>
          </p:nvSpPr>
          <p:spPr bwMode="auto">
            <a:xfrm>
              <a:off x="4684101" y="2392906"/>
              <a:ext cx="736600" cy="241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Rectangle 106">
              <a:extLst>
                <a:ext uri="{FF2B5EF4-FFF2-40B4-BE49-F238E27FC236}">
                  <a16:creationId xmlns:a16="http://schemas.microsoft.com/office/drawing/2014/main" id="{190151AD-FBA1-AC4C-BA93-0743165DFFB8}"/>
                </a:ext>
              </a:extLst>
            </p:cNvPr>
            <p:cNvSpPr>
              <a:spLocks noChangeArrowheads="1"/>
            </p:cNvSpPr>
            <p:nvPr/>
          </p:nvSpPr>
          <p:spPr bwMode="auto">
            <a:xfrm>
              <a:off x="4955564" y="2310356"/>
              <a:ext cx="187325" cy="1238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Rectangle 107">
              <a:extLst>
                <a:ext uri="{FF2B5EF4-FFF2-40B4-BE49-F238E27FC236}">
                  <a16:creationId xmlns:a16="http://schemas.microsoft.com/office/drawing/2014/main" id="{4763EAA2-8177-7149-A7B7-B8C180C1FA19}"/>
                </a:ext>
              </a:extLst>
            </p:cNvPr>
            <p:cNvSpPr>
              <a:spLocks noChangeArrowheads="1"/>
            </p:cNvSpPr>
            <p:nvPr/>
          </p:nvSpPr>
          <p:spPr bwMode="auto">
            <a:xfrm>
              <a:off x="3776051" y="1207043"/>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108">
              <a:extLst>
                <a:ext uri="{FF2B5EF4-FFF2-40B4-BE49-F238E27FC236}">
                  <a16:creationId xmlns:a16="http://schemas.microsoft.com/office/drawing/2014/main" id="{4485953D-0E96-614F-8882-972B6219FF89}"/>
                </a:ext>
              </a:extLst>
            </p:cNvPr>
            <p:cNvSpPr>
              <a:spLocks/>
            </p:cNvSpPr>
            <p:nvPr/>
          </p:nvSpPr>
          <p:spPr bwMode="auto">
            <a:xfrm>
              <a:off x="3776051" y="1354681"/>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Rectangle 109">
              <a:extLst>
                <a:ext uri="{FF2B5EF4-FFF2-40B4-BE49-F238E27FC236}">
                  <a16:creationId xmlns:a16="http://schemas.microsoft.com/office/drawing/2014/main" id="{660F574F-75AB-BF43-89DB-4D26DB5528D2}"/>
                </a:ext>
              </a:extLst>
            </p:cNvPr>
            <p:cNvSpPr>
              <a:spLocks noChangeArrowheads="1"/>
            </p:cNvSpPr>
            <p:nvPr/>
          </p:nvSpPr>
          <p:spPr bwMode="auto">
            <a:xfrm>
              <a:off x="4512651" y="1207043"/>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Rectangle 110">
              <a:extLst>
                <a:ext uri="{FF2B5EF4-FFF2-40B4-BE49-F238E27FC236}">
                  <a16:creationId xmlns:a16="http://schemas.microsoft.com/office/drawing/2014/main" id="{6E22684C-E46F-004B-B389-7746FC28517A}"/>
                </a:ext>
              </a:extLst>
            </p:cNvPr>
            <p:cNvSpPr>
              <a:spLocks noChangeArrowheads="1"/>
            </p:cNvSpPr>
            <p:nvPr/>
          </p:nvSpPr>
          <p:spPr bwMode="auto">
            <a:xfrm>
              <a:off x="4680926" y="1275306"/>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111">
              <a:extLst>
                <a:ext uri="{FF2B5EF4-FFF2-40B4-BE49-F238E27FC236}">
                  <a16:creationId xmlns:a16="http://schemas.microsoft.com/office/drawing/2014/main" id="{82488846-4DD8-FA49-B241-A9EFDB23549B}"/>
                </a:ext>
              </a:extLst>
            </p:cNvPr>
            <p:cNvSpPr>
              <a:spLocks/>
            </p:cNvSpPr>
            <p:nvPr/>
          </p:nvSpPr>
          <p:spPr bwMode="auto">
            <a:xfrm>
              <a:off x="4345964" y="1222918"/>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112">
              <a:extLst>
                <a:ext uri="{FF2B5EF4-FFF2-40B4-BE49-F238E27FC236}">
                  <a16:creationId xmlns:a16="http://schemas.microsoft.com/office/drawing/2014/main" id="{80B66A3F-B0CA-FD49-A507-181F1D2DD476}"/>
                </a:ext>
              </a:extLst>
            </p:cNvPr>
            <p:cNvSpPr>
              <a:spLocks/>
            </p:cNvSpPr>
            <p:nvPr/>
          </p:nvSpPr>
          <p:spPr bwMode="auto">
            <a:xfrm>
              <a:off x="4528526" y="1268956"/>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113">
              <a:extLst>
                <a:ext uri="{FF2B5EF4-FFF2-40B4-BE49-F238E27FC236}">
                  <a16:creationId xmlns:a16="http://schemas.microsoft.com/office/drawing/2014/main" id="{0D7DB7D3-48AA-4E4F-93AA-771E7D55696A}"/>
                </a:ext>
              </a:extLst>
            </p:cNvPr>
            <p:cNvSpPr>
              <a:spLocks/>
            </p:cNvSpPr>
            <p:nvPr/>
          </p:nvSpPr>
          <p:spPr bwMode="auto">
            <a:xfrm>
              <a:off x="4345964" y="1222918"/>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Rectangle 114">
              <a:extLst>
                <a:ext uri="{FF2B5EF4-FFF2-40B4-BE49-F238E27FC236}">
                  <a16:creationId xmlns:a16="http://schemas.microsoft.com/office/drawing/2014/main" id="{F2D04C3A-39CA-3742-AEE7-E67882E3E0B4}"/>
                </a:ext>
              </a:extLst>
            </p:cNvPr>
            <p:cNvSpPr>
              <a:spLocks noChangeArrowheads="1"/>
            </p:cNvSpPr>
            <p:nvPr/>
          </p:nvSpPr>
          <p:spPr bwMode="auto">
            <a:xfrm>
              <a:off x="4333264" y="1207043"/>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115">
              <a:extLst>
                <a:ext uri="{FF2B5EF4-FFF2-40B4-BE49-F238E27FC236}">
                  <a16:creationId xmlns:a16="http://schemas.microsoft.com/office/drawing/2014/main" id="{0BED67FD-90DE-B342-966F-B942EBD3459E}"/>
                </a:ext>
              </a:extLst>
            </p:cNvPr>
            <p:cNvSpPr>
              <a:spLocks/>
            </p:cNvSpPr>
            <p:nvPr/>
          </p:nvSpPr>
          <p:spPr bwMode="auto">
            <a:xfrm>
              <a:off x="4171339" y="1222918"/>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116">
              <a:extLst>
                <a:ext uri="{FF2B5EF4-FFF2-40B4-BE49-F238E27FC236}">
                  <a16:creationId xmlns:a16="http://schemas.microsoft.com/office/drawing/2014/main" id="{4A3F1DAA-E48F-1944-B3E4-9074BF531E49}"/>
                </a:ext>
              </a:extLst>
            </p:cNvPr>
            <p:cNvSpPr>
              <a:spLocks/>
            </p:cNvSpPr>
            <p:nvPr/>
          </p:nvSpPr>
          <p:spPr bwMode="auto">
            <a:xfrm>
              <a:off x="4171339" y="1222918"/>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Rectangle 117">
              <a:extLst>
                <a:ext uri="{FF2B5EF4-FFF2-40B4-BE49-F238E27FC236}">
                  <a16:creationId xmlns:a16="http://schemas.microsoft.com/office/drawing/2014/main" id="{873C898B-AAE6-7E48-B147-9367E5775848}"/>
                </a:ext>
              </a:extLst>
            </p:cNvPr>
            <p:cNvSpPr>
              <a:spLocks noChangeArrowheads="1"/>
            </p:cNvSpPr>
            <p:nvPr/>
          </p:nvSpPr>
          <p:spPr bwMode="auto">
            <a:xfrm>
              <a:off x="4158639" y="1207043"/>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118">
              <a:extLst>
                <a:ext uri="{FF2B5EF4-FFF2-40B4-BE49-F238E27FC236}">
                  <a16:creationId xmlns:a16="http://schemas.microsoft.com/office/drawing/2014/main" id="{DB9FE486-18D7-8940-B384-EC094D21AA2F}"/>
                </a:ext>
              </a:extLst>
            </p:cNvPr>
            <p:cNvSpPr>
              <a:spLocks/>
            </p:cNvSpPr>
            <p:nvPr/>
          </p:nvSpPr>
          <p:spPr bwMode="auto">
            <a:xfrm>
              <a:off x="3991951" y="1222918"/>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119">
              <a:extLst>
                <a:ext uri="{FF2B5EF4-FFF2-40B4-BE49-F238E27FC236}">
                  <a16:creationId xmlns:a16="http://schemas.microsoft.com/office/drawing/2014/main" id="{76BCCE4A-5F9B-5F49-B23D-15DDCC952ED7}"/>
                </a:ext>
              </a:extLst>
            </p:cNvPr>
            <p:cNvSpPr>
              <a:spLocks/>
            </p:cNvSpPr>
            <p:nvPr/>
          </p:nvSpPr>
          <p:spPr bwMode="auto">
            <a:xfrm>
              <a:off x="3991951" y="1222918"/>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Rectangle 120">
              <a:extLst>
                <a:ext uri="{FF2B5EF4-FFF2-40B4-BE49-F238E27FC236}">
                  <a16:creationId xmlns:a16="http://schemas.microsoft.com/office/drawing/2014/main" id="{BDB43596-2B4C-D74D-B59D-911A64B98108}"/>
                </a:ext>
              </a:extLst>
            </p:cNvPr>
            <p:cNvSpPr>
              <a:spLocks noChangeArrowheads="1"/>
            </p:cNvSpPr>
            <p:nvPr/>
          </p:nvSpPr>
          <p:spPr bwMode="auto">
            <a:xfrm>
              <a:off x="3982426" y="1207043"/>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121">
              <a:extLst>
                <a:ext uri="{FF2B5EF4-FFF2-40B4-BE49-F238E27FC236}">
                  <a16:creationId xmlns:a16="http://schemas.microsoft.com/office/drawing/2014/main" id="{8D3C7141-28DD-B946-92CD-A068665D8196}"/>
                </a:ext>
              </a:extLst>
            </p:cNvPr>
            <p:cNvSpPr>
              <a:spLocks/>
            </p:cNvSpPr>
            <p:nvPr/>
          </p:nvSpPr>
          <p:spPr bwMode="auto">
            <a:xfrm>
              <a:off x="3817326" y="1222918"/>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122">
              <a:extLst>
                <a:ext uri="{FF2B5EF4-FFF2-40B4-BE49-F238E27FC236}">
                  <a16:creationId xmlns:a16="http://schemas.microsoft.com/office/drawing/2014/main" id="{74B39214-7195-9341-B56E-B84134673735}"/>
                </a:ext>
              </a:extLst>
            </p:cNvPr>
            <p:cNvSpPr>
              <a:spLocks/>
            </p:cNvSpPr>
            <p:nvPr/>
          </p:nvSpPr>
          <p:spPr bwMode="auto">
            <a:xfrm>
              <a:off x="3817326" y="1222918"/>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Rectangle 123">
              <a:extLst>
                <a:ext uri="{FF2B5EF4-FFF2-40B4-BE49-F238E27FC236}">
                  <a16:creationId xmlns:a16="http://schemas.microsoft.com/office/drawing/2014/main" id="{02D5A42C-8F5B-9049-8575-2B3CA0612898}"/>
                </a:ext>
              </a:extLst>
            </p:cNvPr>
            <p:cNvSpPr>
              <a:spLocks noChangeArrowheads="1"/>
            </p:cNvSpPr>
            <p:nvPr/>
          </p:nvSpPr>
          <p:spPr bwMode="auto">
            <a:xfrm>
              <a:off x="4684101" y="2660554"/>
              <a:ext cx="736600" cy="242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Rectangle 124">
              <a:extLst>
                <a:ext uri="{FF2B5EF4-FFF2-40B4-BE49-F238E27FC236}">
                  <a16:creationId xmlns:a16="http://schemas.microsoft.com/office/drawing/2014/main" id="{D5A60C63-75D6-0844-A3AB-437C7F854D1F}"/>
                </a:ext>
              </a:extLst>
            </p:cNvPr>
            <p:cNvSpPr>
              <a:spLocks noChangeArrowheads="1"/>
            </p:cNvSpPr>
            <p:nvPr/>
          </p:nvSpPr>
          <p:spPr bwMode="auto">
            <a:xfrm>
              <a:off x="603493" y="1149893"/>
              <a:ext cx="337283" cy="8581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 name="Freeform 125">
              <a:extLst>
                <a:ext uri="{FF2B5EF4-FFF2-40B4-BE49-F238E27FC236}">
                  <a16:creationId xmlns:a16="http://schemas.microsoft.com/office/drawing/2014/main" id="{0E954DBD-0BEB-F745-9BC9-2E9EB373E28C}"/>
                </a:ext>
              </a:extLst>
            </p:cNvPr>
            <p:cNvSpPr>
              <a:spLocks/>
            </p:cNvSpPr>
            <p:nvPr/>
          </p:nvSpPr>
          <p:spPr bwMode="auto">
            <a:xfrm>
              <a:off x="1480526" y="6075414"/>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5" name="Group 674">
              <a:extLst>
                <a:ext uri="{FF2B5EF4-FFF2-40B4-BE49-F238E27FC236}">
                  <a16:creationId xmlns:a16="http://schemas.microsoft.com/office/drawing/2014/main" id="{E509DC9D-262A-B74C-8A09-859218D05187}"/>
                </a:ext>
              </a:extLst>
            </p:cNvPr>
            <p:cNvGrpSpPr/>
            <p:nvPr/>
          </p:nvGrpSpPr>
          <p:grpSpPr>
            <a:xfrm>
              <a:off x="1867614" y="4818439"/>
              <a:ext cx="357188" cy="627063"/>
              <a:chOff x="2031389" y="4340768"/>
              <a:chExt cx="357188" cy="627063"/>
            </a:xfrm>
            <a:grpFill/>
          </p:grpSpPr>
          <p:sp>
            <p:nvSpPr>
              <p:cNvPr id="685" name="Rectangle 13">
                <a:extLst>
                  <a:ext uri="{FF2B5EF4-FFF2-40B4-BE49-F238E27FC236}">
                    <a16:creationId xmlns:a16="http://schemas.microsoft.com/office/drawing/2014/main" id="{CCDED74E-5D7F-4F48-8767-29FCAC384978}"/>
                  </a:ext>
                </a:extLst>
              </p:cNvPr>
              <p:cNvSpPr>
                <a:spLocks noChangeArrowheads="1"/>
              </p:cNvSpPr>
              <p:nvPr/>
            </p:nvSpPr>
            <p:spPr bwMode="auto">
              <a:xfrm>
                <a:off x="2031389" y="434076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14">
                <a:extLst>
                  <a:ext uri="{FF2B5EF4-FFF2-40B4-BE49-F238E27FC236}">
                    <a16:creationId xmlns:a16="http://schemas.microsoft.com/office/drawing/2014/main" id="{85D32BCE-DF1C-1744-8503-A148DBB9A7CE}"/>
                  </a:ext>
                </a:extLst>
              </p:cNvPr>
              <p:cNvSpPr>
                <a:spLocks/>
              </p:cNvSpPr>
              <p:nvPr/>
            </p:nvSpPr>
            <p:spPr bwMode="auto">
              <a:xfrm>
                <a:off x="2056789" y="4369343"/>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15">
                <a:extLst>
                  <a:ext uri="{FF2B5EF4-FFF2-40B4-BE49-F238E27FC236}">
                    <a16:creationId xmlns:a16="http://schemas.microsoft.com/office/drawing/2014/main" id="{B7BCFC8D-C9EE-F646-9F09-DE6F44521BD5}"/>
                  </a:ext>
                </a:extLst>
              </p:cNvPr>
              <p:cNvSpPr>
                <a:spLocks/>
              </p:cNvSpPr>
              <p:nvPr/>
            </p:nvSpPr>
            <p:spPr bwMode="auto">
              <a:xfrm>
                <a:off x="2056789" y="4369343"/>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Rectangle 16">
                <a:extLst>
                  <a:ext uri="{FF2B5EF4-FFF2-40B4-BE49-F238E27FC236}">
                    <a16:creationId xmlns:a16="http://schemas.microsoft.com/office/drawing/2014/main" id="{1C26B47E-DDE5-3A4F-9CEC-247D8A6E3511}"/>
                  </a:ext>
                </a:extLst>
              </p:cNvPr>
              <p:cNvSpPr>
                <a:spLocks noChangeArrowheads="1"/>
              </p:cNvSpPr>
              <p:nvPr/>
            </p:nvSpPr>
            <p:spPr bwMode="auto">
              <a:xfrm>
                <a:off x="2031389" y="4634456"/>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17">
                <a:extLst>
                  <a:ext uri="{FF2B5EF4-FFF2-40B4-BE49-F238E27FC236}">
                    <a16:creationId xmlns:a16="http://schemas.microsoft.com/office/drawing/2014/main" id="{704DE64A-3D6A-FF42-9E36-89CB79B80187}"/>
                  </a:ext>
                </a:extLst>
              </p:cNvPr>
              <p:cNvSpPr>
                <a:spLocks/>
              </p:cNvSpPr>
              <p:nvPr/>
            </p:nvSpPr>
            <p:spPr bwMode="auto">
              <a:xfrm>
                <a:off x="2056789" y="4663031"/>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18">
                <a:extLst>
                  <a:ext uri="{FF2B5EF4-FFF2-40B4-BE49-F238E27FC236}">
                    <a16:creationId xmlns:a16="http://schemas.microsoft.com/office/drawing/2014/main" id="{D0893CDF-AFC9-4845-A473-1510C268209E}"/>
                  </a:ext>
                </a:extLst>
              </p:cNvPr>
              <p:cNvSpPr>
                <a:spLocks/>
              </p:cNvSpPr>
              <p:nvPr/>
            </p:nvSpPr>
            <p:spPr bwMode="auto">
              <a:xfrm>
                <a:off x="2056789" y="4663031"/>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6" name="Rectangle 5">
              <a:extLst>
                <a:ext uri="{FF2B5EF4-FFF2-40B4-BE49-F238E27FC236}">
                  <a16:creationId xmlns:a16="http://schemas.microsoft.com/office/drawing/2014/main" id="{8F984758-B805-3746-96CC-5FA4F00974BC}"/>
                </a:ext>
              </a:extLst>
            </p:cNvPr>
            <p:cNvSpPr>
              <a:spLocks noChangeArrowheads="1"/>
            </p:cNvSpPr>
            <p:nvPr/>
          </p:nvSpPr>
          <p:spPr bwMode="auto">
            <a:xfrm>
              <a:off x="1839986" y="4792833"/>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Rectangle 6">
              <a:extLst>
                <a:ext uri="{FF2B5EF4-FFF2-40B4-BE49-F238E27FC236}">
                  <a16:creationId xmlns:a16="http://schemas.microsoft.com/office/drawing/2014/main" id="{ACDE40B0-2E1C-364B-AA09-D4EB86BE5859}"/>
                </a:ext>
              </a:extLst>
            </p:cNvPr>
            <p:cNvSpPr>
              <a:spLocks noChangeArrowheads="1"/>
            </p:cNvSpPr>
            <p:nvPr/>
          </p:nvSpPr>
          <p:spPr bwMode="auto">
            <a:xfrm>
              <a:off x="2184473" y="4792833"/>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8" name="Group 677">
              <a:extLst>
                <a:ext uri="{FF2B5EF4-FFF2-40B4-BE49-F238E27FC236}">
                  <a16:creationId xmlns:a16="http://schemas.microsoft.com/office/drawing/2014/main" id="{C3777B35-A2F4-9D44-9748-4E17A1756D12}"/>
                </a:ext>
              </a:extLst>
            </p:cNvPr>
            <p:cNvGrpSpPr/>
            <p:nvPr/>
          </p:nvGrpSpPr>
          <p:grpSpPr>
            <a:xfrm>
              <a:off x="1897182" y="5434863"/>
              <a:ext cx="357188" cy="627063"/>
              <a:chOff x="2031389" y="4340768"/>
              <a:chExt cx="357188" cy="627063"/>
            </a:xfrm>
            <a:grpFill/>
          </p:grpSpPr>
          <p:sp>
            <p:nvSpPr>
              <p:cNvPr id="679" name="Rectangle 13">
                <a:extLst>
                  <a:ext uri="{FF2B5EF4-FFF2-40B4-BE49-F238E27FC236}">
                    <a16:creationId xmlns:a16="http://schemas.microsoft.com/office/drawing/2014/main" id="{807CCED0-2B24-9A44-B0CA-81FC6815473D}"/>
                  </a:ext>
                </a:extLst>
              </p:cNvPr>
              <p:cNvSpPr>
                <a:spLocks noChangeArrowheads="1"/>
              </p:cNvSpPr>
              <p:nvPr/>
            </p:nvSpPr>
            <p:spPr bwMode="auto">
              <a:xfrm>
                <a:off x="2031389" y="434076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14">
                <a:extLst>
                  <a:ext uri="{FF2B5EF4-FFF2-40B4-BE49-F238E27FC236}">
                    <a16:creationId xmlns:a16="http://schemas.microsoft.com/office/drawing/2014/main" id="{96BF0119-3C47-A54A-AFD3-A2F8BDA83728}"/>
                  </a:ext>
                </a:extLst>
              </p:cNvPr>
              <p:cNvSpPr>
                <a:spLocks/>
              </p:cNvSpPr>
              <p:nvPr/>
            </p:nvSpPr>
            <p:spPr bwMode="auto">
              <a:xfrm>
                <a:off x="2056789" y="4369343"/>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15">
                <a:extLst>
                  <a:ext uri="{FF2B5EF4-FFF2-40B4-BE49-F238E27FC236}">
                    <a16:creationId xmlns:a16="http://schemas.microsoft.com/office/drawing/2014/main" id="{0775AFEB-4A41-9E4D-9E32-7810C40A838A}"/>
                  </a:ext>
                </a:extLst>
              </p:cNvPr>
              <p:cNvSpPr>
                <a:spLocks/>
              </p:cNvSpPr>
              <p:nvPr/>
            </p:nvSpPr>
            <p:spPr bwMode="auto">
              <a:xfrm>
                <a:off x="2056789" y="4369343"/>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Rectangle 16">
                <a:extLst>
                  <a:ext uri="{FF2B5EF4-FFF2-40B4-BE49-F238E27FC236}">
                    <a16:creationId xmlns:a16="http://schemas.microsoft.com/office/drawing/2014/main" id="{4D8A8061-A8CE-6F4B-A74F-1FF082364A6E}"/>
                  </a:ext>
                </a:extLst>
              </p:cNvPr>
              <p:cNvSpPr>
                <a:spLocks noChangeArrowheads="1"/>
              </p:cNvSpPr>
              <p:nvPr/>
            </p:nvSpPr>
            <p:spPr bwMode="auto">
              <a:xfrm>
                <a:off x="2031389" y="4634456"/>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17">
                <a:extLst>
                  <a:ext uri="{FF2B5EF4-FFF2-40B4-BE49-F238E27FC236}">
                    <a16:creationId xmlns:a16="http://schemas.microsoft.com/office/drawing/2014/main" id="{F331994A-4D31-9841-9D0C-25A3CB729DE7}"/>
                  </a:ext>
                </a:extLst>
              </p:cNvPr>
              <p:cNvSpPr>
                <a:spLocks/>
              </p:cNvSpPr>
              <p:nvPr/>
            </p:nvSpPr>
            <p:spPr bwMode="auto">
              <a:xfrm>
                <a:off x="2056789" y="4663031"/>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18">
                <a:extLst>
                  <a:ext uri="{FF2B5EF4-FFF2-40B4-BE49-F238E27FC236}">
                    <a16:creationId xmlns:a16="http://schemas.microsoft.com/office/drawing/2014/main" id="{8D8D9255-FD4D-6A46-9DE9-51E7FA939E8D}"/>
                  </a:ext>
                </a:extLst>
              </p:cNvPr>
              <p:cNvSpPr>
                <a:spLocks/>
              </p:cNvSpPr>
              <p:nvPr/>
            </p:nvSpPr>
            <p:spPr bwMode="auto">
              <a:xfrm>
                <a:off x="2056789" y="4663031"/>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1" name="Group 690">
            <a:extLst>
              <a:ext uri="{FF2B5EF4-FFF2-40B4-BE49-F238E27FC236}">
                <a16:creationId xmlns:a16="http://schemas.microsoft.com/office/drawing/2014/main" id="{B7A4FCBD-67D2-A049-8FB6-FC8004F576E4}"/>
              </a:ext>
            </a:extLst>
          </p:cNvPr>
          <p:cNvGrpSpPr/>
          <p:nvPr/>
        </p:nvGrpSpPr>
        <p:grpSpPr>
          <a:xfrm flipH="1">
            <a:off x="10154114" y="5061328"/>
            <a:ext cx="923602" cy="1137109"/>
            <a:chOff x="4061465" y="3403600"/>
            <a:chExt cx="2688585" cy="3078163"/>
          </a:xfrm>
          <a:solidFill>
            <a:schemeClr val="accent6"/>
          </a:solidFill>
        </p:grpSpPr>
        <p:sp>
          <p:nvSpPr>
            <p:cNvPr id="692" name="Rectangle 129">
              <a:extLst>
                <a:ext uri="{FF2B5EF4-FFF2-40B4-BE49-F238E27FC236}">
                  <a16:creationId xmlns:a16="http://schemas.microsoft.com/office/drawing/2014/main" id="{67189B58-89E2-4E41-A0C5-291A63B315F2}"/>
                </a:ext>
              </a:extLst>
            </p:cNvPr>
            <p:cNvSpPr>
              <a:spLocks noChangeArrowheads="1"/>
            </p:cNvSpPr>
            <p:nvPr/>
          </p:nvSpPr>
          <p:spPr bwMode="auto">
            <a:xfrm>
              <a:off x="4071938" y="5254625"/>
              <a:ext cx="2678112" cy="1227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Rectangle 130">
              <a:extLst>
                <a:ext uri="{FF2B5EF4-FFF2-40B4-BE49-F238E27FC236}">
                  <a16:creationId xmlns:a16="http://schemas.microsoft.com/office/drawing/2014/main" id="{2DDC3E01-CD00-DD46-9971-FFC17B0B6F15}"/>
                </a:ext>
              </a:extLst>
            </p:cNvPr>
            <p:cNvSpPr>
              <a:spLocks noChangeArrowheads="1"/>
            </p:cNvSpPr>
            <p:nvPr/>
          </p:nvSpPr>
          <p:spPr bwMode="auto">
            <a:xfrm>
              <a:off x="6513513" y="3403600"/>
              <a:ext cx="98425"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Rectangle 131">
              <a:extLst>
                <a:ext uri="{FF2B5EF4-FFF2-40B4-BE49-F238E27FC236}">
                  <a16:creationId xmlns:a16="http://schemas.microsoft.com/office/drawing/2014/main" id="{DB8DADEA-34FA-ED40-8A0E-547358962872}"/>
                </a:ext>
              </a:extLst>
            </p:cNvPr>
            <p:cNvSpPr>
              <a:spLocks noChangeArrowheads="1"/>
            </p:cNvSpPr>
            <p:nvPr/>
          </p:nvSpPr>
          <p:spPr bwMode="auto">
            <a:xfrm>
              <a:off x="6143625" y="3403600"/>
              <a:ext cx="95250"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Rectangle 132">
              <a:extLst>
                <a:ext uri="{FF2B5EF4-FFF2-40B4-BE49-F238E27FC236}">
                  <a16:creationId xmlns:a16="http://schemas.microsoft.com/office/drawing/2014/main" id="{7E2253BD-B190-9A48-B5EC-281F969EE922}"/>
                </a:ext>
              </a:extLst>
            </p:cNvPr>
            <p:cNvSpPr>
              <a:spLocks noChangeArrowheads="1"/>
            </p:cNvSpPr>
            <p:nvPr/>
          </p:nvSpPr>
          <p:spPr bwMode="auto">
            <a:xfrm>
              <a:off x="5773738" y="3403600"/>
              <a:ext cx="95250"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Rectangle 133">
              <a:extLst>
                <a:ext uri="{FF2B5EF4-FFF2-40B4-BE49-F238E27FC236}">
                  <a16:creationId xmlns:a16="http://schemas.microsoft.com/office/drawing/2014/main" id="{BD354680-FC1E-5444-8DB0-1A4BB2ACFDBF}"/>
                </a:ext>
              </a:extLst>
            </p:cNvPr>
            <p:cNvSpPr>
              <a:spLocks noChangeArrowheads="1"/>
            </p:cNvSpPr>
            <p:nvPr/>
          </p:nvSpPr>
          <p:spPr bwMode="auto">
            <a:xfrm>
              <a:off x="5399088" y="3403600"/>
              <a:ext cx="100012"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Rectangle 134">
              <a:extLst>
                <a:ext uri="{FF2B5EF4-FFF2-40B4-BE49-F238E27FC236}">
                  <a16:creationId xmlns:a16="http://schemas.microsoft.com/office/drawing/2014/main" id="{BFE37A2B-CD82-D645-B333-346853523578}"/>
                </a:ext>
              </a:extLst>
            </p:cNvPr>
            <p:cNvSpPr>
              <a:spLocks noChangeArrowheads="1"/>
            </p:cNvSpPr>
            <p:nvPr/>
          </p:nvSpPr>
          <p:spPr bwMode="auto">
            <a:xfrm>
              <a:off x="5029200" y="3403600"/>
              <a:ext cx="100012"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Rectangle 135">
              <a:extLst>
                <a:ext uri="{FF2B5EF4-FFF2-40B4-BE49-F238E27FC236}">
                  <a16:creationId xmlns:a16="http://schemas.microsoft.com/office/drawing/2014/main" id="{93650F63-7508-3646-9EC2-A29AEDADC95E}"/>
                </a:ext>
              </a:extLst>
            </p:cNvPr>
            <p:cNvSpPr>
              <a:spLocks noChangeArrowheads="1"/>
            </p:cNvSpPr>
            <p:nvPr/>
          </p:nvSpPr>
          <p:spPr bwMode="auto">
            <a:xfrm>
              <a:off x="4659313" y="3403600"/>
              <a:ext cx="95250"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Rectangle 136">
              <a:extLst>
                <a:ext uri="{FF2B5EF4-FFF2-40B4-BE49-F238E27FC236}">
                  <a16:creationId xmlns:a16="http://schemas.microsoft.com/office/drawing/2014/main" id="{C0DB8084-9393-2741-9ACF-0584D5330B8F}"/>
                </a:ext>
              </a:extLst>
            </p:cNvPr>
            <p:cNvSpPr>
              <a:spLocks noChangeArrowheads="1"/>
            </p:cNvSpPr>
            <p:nvPr/>
          </p:nvSpPr>
          <p:spPr bwMode="auto">
            <a:xfrm>
              <a:off x="4061465" y="3403600"/>
              <a:ext cx="236537" cy="1866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Rectangle 137">
              <a:extLst>
                <a:ext uri="{FF2B5EF4-FFF2-40B4-BE49-F238E27FC236}">
                  <a16:creationId xmlns:a16="http://schemas.microsoft.com/office/drawing/2014/main" id="{2077367E-27DE-4745-807F-0AFB7535ACB6}"/>
                </a:ext>
              </a:extLst>
            </p:cNvPr>
            <p:cNvSpPr>
              <a:spLocks noChangeArrowheads="1"/>
            </p:cNvSpPr>
            <p:nvPr/>
          </p:nvSpPr>
          <p:spPr bwMode="auto">
            <a:xfrm>
              <a:off x="4071938" y="4289425"/>
              <a:ext cx="2678112"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Rectangle 138">
              <a:extLst>
                <a:ext uri="{FF2B5EF4-FFF2-40B4-BE49-F238E27FC236}">
                  <a16:creationId xmlns:a16="http://schemas.microsoft.com/office/drawing/2014/main" id="{65AF0E73-FB51-974D-8646-EF744E6A035C}"/>
                </a:ext>
              </a:extLst>
            </p:cNvPr>
            <p:cNvSpPr>
              <a:spLocks noChangeArrowheads="1"/>
            </p:cNvSpPr>
            <p:nvPr/>
          </p:nvSpPr>
          <p:spPr bwMode="auto">
            <a:xfrm>
              <a:off x="5445125" y="4014788"/>
              <a:ext cx="13049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Rectangle 139">
              <a:extLst>
                <a:ext uri="{FF2B5EF4-FFF2-40B4-BE49-F238E27FC236}">
                  <a16:creationId xmlns:a16="http://schemas.microsoft.com/office/drawing/2014/main" id="{80B3C5B8-E394-FC41-8818-126C157851A8}"/>
                </a:ext>
              </a:extLst>
            </p:cNvPr>
            <p:cNvSpPr>
              <a:spLocks noChangeArrowheads="1"/>
            </p:cNvSpPr>
            <p:nvPr/>
          </p:nvSpPr>
          <p:spPr bwMode="auto">
            <a:xfrm>
              <a:off x="5445125" y="3738563"/>
              <a:ext cx="13049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Rectangle 140">
              <a:extLst>
                <a:ext uri="{FF2B5EF4-FFF2-40B4-BE49-F238E27FC236}">
                  <a16:creationId xmlns:a16="http://schemas.microsoft.com/office/drawing/2014/main" id="{DA63CCD1-54F4-4D49-BCA6-7097B671265F}"/>
                </a:ext>
              </a:extLst>
            </p:cNvPr>
            <p:cNvSpPr>
              <a:spLocks noChangeArrowheads="1"/>
            </p:cNvSpPr>
            <p:nvPr/>
          </p:nvSpPr>
          <p:spPr bwMode="auto">
            <a:xfrm>
              <a:off x="4071938" y="4541838"/>
              <a:ext cx="2678112"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Rectangle 141">
              <a:extLst>
                <a:ext uri="{FF2B5EF4-FFF2-40B4-BE49-F238E27FC236}">
                  <a16:creationId xmlns:a16="http://schemas.microsoft.com/office/drawing/2014/main" id="{A542C99B-9570-844A-BB98-C04D91012B79}"/>
                </a:ext>
              </a:extLst>
            </p:cNvPr>
            <p:cNvSpPr>
              <a:spLocks noChangeArrowheads="1"/>
            </p:cNvSpPr>
            <p:nvPr/>
          </p:nvSpPr>
          <p:spPr bwMode="auto">
            <a:xfrm>
              <a:off x="4071938" y="4792663"/>
              <a:ext cx="2678112"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Rectangle 142">
              <a:extLst>
                <a:ext uri="{FF2B5EF4-FFF2-40B4-BE49-F238E27FC236}">
                  <a16:creationId xmlns:a16="http://schemas.microsoft.com/office/drawing/2014/main" id="{F95B477A-BD8E-BA41-BF98-32951E5274F1}"/>
                </a:ext>
              </a:extLst>
            </p:cNvPr>
            <p:cNvSpPr>
              <a:spLocks noChangeArrowheads="1"/>
            </p:cNvSpPr>
            <p:nvPr/>
          </p:nvSpPr>
          <p:spPr bwMode="auto">
            <a:xfrm>
              <a:off x="4071938" y="5045075"/>
              <a:ext cx="2678112"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Rectangle 143">
              <a:extLst>
                <a:ext uri="{FF2B5EF4-FFF2-40B4-BE49-F238E27FC236}">
                  <a16:creationId xmlns:a16="http://schemas.microsoft.com/office/drawing/2014/main" id="{D7125DAB-23CF-164D-93A7-656963BE056E}"/>
                </a:ext>
              </a:extLst>
            </p:cNvPr>
            <p:cNvSpPr>
              <a:spLocks noChangeArrowheads="1"/>
            </p:cNvSpPr>
            <p:nvPr/>
          </p:nvSpPr>
          <p:spPr bwMode="auto">
            <a:xfrm>
              <a:off x="5076825" y="3938588"/>
              <a:ext cx="331787" cy="3762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Rectangle 144">
              <a:extLst>
                <a:ext uri="{FF2B5EF4-FFF2-40B4-BE49-F238E27FC236}">
                  <a16:creationId xmlns:a16="http://schemas.microsoft.com/office/drawing/2014/main" id="{3F4CB436-66CE-654B-80DA-615D5EE1F42D}"/>
                </a:ext>
              </a:extLst>
            </p:cNvPr>
            <p:cNvSpPr>
              <a:spLocks noChangeArrowheads="1"/>
            </p:cNvSpPr>
            <p:nvPr/>
          </p:nvSpPr>
          <p:spPr bwMode="auto">
            <a:xfrm>
              <a:off x="4706938" y="4314825"/>
              <a:ext cx="331787" cy="230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Rectangle 145">
              <a:extLst>
                <a:ext uri="{FF2B5EF4-FFF2-40B4-BE49-F238E27FC236}">
                  <a16:creationId xmlns:a16="http://schemas.microsoft.com/office/drawing/2014/main" id="{80A83164-E04D-1D49-BF95-F450A527AA9D}"/>
                </a:ext>
              </a:extLst>
            </p:cNvPr>
            <p:cNvSpPr>
              <a:spLocks noChangeArrowheads="1"/>
            </p:cNvSpPr>
            <p:nvPr/>
          </p:nvSpPr>
          <p:spPr bwMode="auto">
            <a:xfrm>
              <a:off x="5473700" y="4805363"/>
              <a:ext cx="331787" cy="4905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09" name="Group 708">
            <a:extLst>
              <a:ext uri="{FF2B5EF4-FFF2-40B4-BE49-F238E27FC236}">
                <a16:creationId xmlns:a16="http://schemas.microsoft.com/office/drawing/2014/main" id="{45AFFE0A-9692-F545-B01F-B41E7A518EE9}"/>
              </a:ext>
            </a:extLst>
          </p:cNvPr>
          <p:cNvGrpSpPr/>
          <p:nvPr/>
        </p:nvGrpSpPr>
        <p:grpSpPr>
          <a:xfrm>
            <a:off x="8116263" y="5574580"/>
            <a:ext cx="1182451" cy="612134"/>
            <a:chOff x="2633799" y="5558352"/>
            <a:chExt cx="1343686" cy="647780"/>
          </a:xfrm>
          <a:solidFill>
            <a:schemeClr val="accent6"/>
          </a:solidFill>
        </p:grpSpPr>
        <p:sp>
          <p:nvSpPr>
            <p:cNvPr id="710" name="Rectangle 129">
              <a:extLst>
                <a:ext uri="{FF2B5EF4-FFF2-40B4-BE49-F238E27FC236}">
                  <a16:creationId xmlns:a16="http://schemas.microsoft.com/office/drawing/2014/main" id="{74602CBF-34D3-8046-AED4-2E77383DC363}"/>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Rectangle 129">
              <a:extLst>
                <a:ext uri="{FF2B5EF4-FFF2-40B4-BE49-F238E27FC236}">
                  <a16:creationId xmlns:a16="http://schemas.microsoft.com/office/drawing/2014/main" id="{2DCCD713-A093-804D-A15D-03C075F2E48F}"/>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Rectangle 129">
              <a:extLst>
                <a:ext uri="{FF2B5EF4-FFF2-40B4-BE49-F238E27FC236}">
                  <a16:creationId xmlns:a16="http://schemas.microsoft.com/office/drawing/2014/main" id="{A2A78E0A-C3FB-7744-A78F-3BDF178A1EF7}"/>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Rectangle 129">
              <a:extLst>
                <a:ext uri="{FF2B5EF4-FFF2-40B4-BE49-F238E27FC236}">
                  <a16:creationId xmlns:a16="http://schemas.microsoft.com/office/drawing/2014/main" id="{0C84CD35-9CDF-F64D-B067-C80EF7BB18F7}"/>
                </a:ext>
              </a:extLst>
            </p:cNvPr>
            <p:cNvSpPr>
              <a:spLocks noChangeArrowheads="1"/>
            </p:cNvSpPr>
            <p:nvPr/>
          </p:nvSpPr>
          <p:spPr bwMode="auto">
            <a:xfrm>
              <a:off x="3333216"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4" name="Group 713">
            <a:extLst>
              <a:ext uri="{FF2B5EF4-FFF2-40B4-BE49-F238E27FC236}">
                <a16:creationId xmlns:a16="http://schemas.microsoft.com/office/drawing/2014/main" id="{BC4E1D5E-8726-FE4E-8A38-78C2FD94CDF9}"/>
              </a:ext>
            </a:extLst>
          </p:cNvPr>
          <p:cNvGrpSpPr/>
          <p:nvPr/>
        </p:nvGrpSpPr>
        <p:grpSpPr>
          <a:xfrm flipH="1">
            <a:off x="6869813" y="5574580"/>
            <a:ext cx="1191237" cy="612134"/>
            <a:chOff x="2633799" y="5558352"/>
            <a:chExt cx="1341414" cy="647780"/>
          </a:xfrm>
          <a:solidFill>
            <a:schemeClr val="accent6"/>
          </a:solidFill>
        </p:grpSpPr>
        <p:sp>
          <p:nvSpPr>
            <p:cNvPr id="715" name="Rectangle 129">
              <a:extLst>
                <a:ext uri="{FF2B5EF4-FFF2-40B4-BE49-F238E27FC236}">
                  <a16:creationId xmlns:a16="http://schemas.microsoft.com/office/drawing/2014/main" id="{D2312112-2F86-4E4E-A268-70FEC24F70EA}"/>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Rectangle 129">
              <a:extLst>
                <a:ext uri="{FF2B5EF4-FFF2-40B4-BE49-F238E27FC236}">
                  <a16:creationId xmlns:a16="http://schemas.microsoft.com/office/drawing/2014/main" id="{177BE8C5-E61F-8D41-9E2E-58F43BF2677F}"/>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Rectangle 129">
              <a:extLst>
                <a:ext uri="{FF2B5EF4-FFF2-40B4-BE49-F238E27FC236}">
                  <a16:creationId xmlns:a16="http://schemas.microsoft.com/office/drawing/2014/main" id="{72C35902-EC15-C641-B115-6D974E4062DD}"/>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extBox 29">
            <a:extLst>
              <a:ext uri="{FF2B5EF4-FFF2-40B4-BE49-F238E27FC236}">
                <a16:creationId xmlns:a16="http://schemas.microsoft.com/office/drawing/2014/main" id="{213F980A-55B6-8A4B-B154-442CB00E6C41}"/>
              </a:ext>
            </a:extLst>
          </p:cNvPr>
          <p:cNvSpPr txBox="1"/>
          <p:nvPr/>
        </p:nvSpPr>
        <p:spPr>
          <a:xfrm>
            <a:off x="680211" y="1351453"/>
            <a:ext cx="655949" cy="1107996"/>
          </a:xfrm>
          <a:prstGeom prst="rect">
            <a:avLst/>
          </a:prstGeom>
          <a:noFill/>
        </p:spPr>
        <p:txBody>
          <a:bodyPr wrap="none" rtlCol="0">
            <a:spAutoFit/>
          </a:bodyPr>
          <a:lstStyle/>
          <a:p>
            <a:r>
              <a:rPr lang="en-US" sz="6600" b="1" dirty="0">
                <a:solidFill>
                  <a:schemeClr val="accent1"/>
                </a:solidFill>
              </a:rPr>
              <a:t>1</a:t>
            </a:r>
          </a:p>
        </p:txBody>
      </p:sp>
      <p:sp>
        <p:nvSpPr>
          <p:cNvPr id="197" name="TextBox 196">
            <a:extLst>
              <a:ext uri="{FF2B5EF4-FFF2-40B4-BE49-F238E27FC236}">
                <a16:creationId xmlns:a16="http://schemas.microsoft.com/office/drawing/2014/main" id="{89234B67-4914-2342-9086-03E08B214381}"/>
              </a:ext>
            </a:extLst>
          </p:cNvPr>
          <p:cNvSpPr txBox="1"/>
          <p:nvPr/>
        </p:nvSpPr>
        <p:spPr>
          <a:xfrm>
            <a:off x="681786" y="2693853"/>
            <a:ext cx="655949" cy="1107996"/>
          </a:xfrm>
          <a:prstGeom prst="rect">
            <a:avLst/>
          </a:prstGeom>
          <a:noFill/>
        </p:spPr>
        <p:txBody>
          <a:bodyPr wrap="none" rtlCol="0">
            <a:spAutoFit/>
          </a:bodyPr>
          <a:lstStyle/>
          <a:p>
            <a:r>
              <a:rPr lang="en-US" sz="6600" b="1" dirty="0">
                <a:solidFill>
                  <a:schemeClr val="accent1"/>
                </a:solidFill>
              </a:rPr>
              <a:t>2</a:t>
            </a:r>
          </a:p>
        </p:txBody>
      </p:sp>
      <p:sp>
        <p:nvSpPr>
          <p:cNvPr id="198" name="TextBox 197">
            <a:extLst>
              <a:ext uri="{FF2B5EF4-FFF2-40B4-BE49-F238E27FC236}">
                <a16:creationId xmlns:a16="http://schemas.microsoft.com/office/drawing/2014/main" id="{4396D639-4D3A-724C-89B3-6B45568E0A68}"/>
              </a:ext>
            </a:extLst>
          </p:cNvPr>
          <p:cNvSpPr txBox="1"/>
          <p:nvPr/>
        </p:nvSpPr>
        <p:spPr>
          <a:xfrm>
            <a:off x="680211" y="3920902"/>
            <a:ext cx="655949" cy="1107996"/>
          </a:xfrm>
          <a:prstGeom prst="rect">
            <a:avLst/>
          </a:prstGeom>
          <a:noFill/>
        </p:spPr>
        <p:txBody>
          <a:bodyPr wrap="none" rtlCol="0">
            <a:spAutoFit/>
          </a:bodyPr>
          <a:lstStyle/>
          <a:p>
            <a:r>
              <a:rPr lang="en-US" sz="6600" b="1" dirty="0">
                <a:solidFill>
                  <a:schemeClr val="accent1"/>
                </a:solidFill>
              </a:rPr>
              <a:t>3</a:t>
            </a:r>
          </a:p>
        </p:txBody>
      </p:sp>
      <p:sp>
        <p:nvSpPr>
          <p:cNvPr id="199" name="TextBox 198">
            <a:extLst>
              <a:ext uri="{FF2B5EF4-FFF2-40B4-BE49-F238E27FC236}">
                <a16:creationId xmlns:a16="http://schemas.microsoft.com/office/drawing/2014/main" id="{4CE8BABC-BD87-2D4D-8D55-822825E013AD}"/>
              </a:ext>
            </a:extLst>
          </p:cNvPr>
          <p:cNvSpPr txBox="1"/>
          <p:nvPr/>
        </p:nvSpPr>
        <p:spPr>
          <a:xfrm>
            <a:off x="680211" y="5121231"/>
            <a:ext cx="655949" cy="1107996"/>
          </a:xfrm>
          <a:prstGeom prst="rect">
            <a:avLst/>
          </a:prstGeom>
          <a:noFill/>
        </p:spPr>
        <p:txBody>
          <a:bodyPr wrap="none" rtlCol="0">
            <a:spAutoFit/>
          </a:bodyPr>
          <a:lstStyle/>
          <a:p>
            <a:r>
              <a:rPr lang="en-US" sz="6600" b="1" dirty="0">
                <a:solidFill>
                  <a:schemeClr val="accent1"/>
                </a:solidFill>
              </a:rPr>
              <a:t>4</a:t>
            </a:r>
          </a:p>
        </p:txBody>
      </p:sp>
      <p:sp>
        <p:nvSpPr>
          <p:cNvPr id="5" name="Slide Number Placeholder 4"/>
          <p:cNvSpPr>
            <a:spLocks noGrp="1"/>
          </p:cNvSpPr>
          <p:nvPr>
            <p:ph type="sldNum" sz="quarter" idx="10"/>
          </p:nvPr>
        </p:nvSpPr>
        <p:spPr/>
        <p:txBody>
          <a:bodyPr/>
          <a:lstStyle/>
          <a:p>
            <a:fld id="{C2F1393C-0DFC-B24B-A1A9-162DFBD5FF8A}" type="slidenum">
              <a:rPr lang="en-US" smtClean="0"/>
              <a:pPr/>
              <a:t>2</a:t>
            </a:fld>
            <a:endParaRPr lang="en-US"/>
          </a:p>
        </p:txBody>
      </p:sp>
    </p:spTree>
    <p:extLst>
      <p:ext uri="{BB962C8B-B14F-4D97-AF65-F5344CB8AC3E}">
        <p14:creationId xmlns:p14="http://schemas.microsoft.com/office/powerpoint/2010/main" val="60154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6300314"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Debris service– Transaction status flow </a:t>
            </a:r>
            <a:endParaRPr lang="zh-CN" altLang="en-US" sz="2800" b="1" dirty="0">
              <a:solidFill>
                <a:schemeClr val="bg1">
                  <a:lumMod val="50000"/>
                </a:schemeClr>
              </a:solidFill>
              <a:latin typeface="Calibri" panose="020F0502020204030204" pitchFamily="34" charset="0"/>
            </a:endParaRPr>
          </a:p>
        </p:txBody>
      </p:sp>
      <p:sp>
        <p:nvSpPr>
          <p:cNvPr id="33" name="TextBox 32">
            <a:extLst>
              <a:ext uri="{FF2B5EF4-FFF2-40B4-BE49-F238E27FC236}">
                <a16:creationId xmlns:a16="http://schemas.microsoft.com/office/drawing/2014/main" id="{CB8B8033-103E-494B-A689-759EFE86C34E}"/>
              </a:ext>
            </a:extLst>
          </p:cNvPr>
          <p:cNvSpPr txBox="1"/>
          <p:nvPr/>
        </p:nvSpPr>
        <p:spPr>
          <a:xfrm>
            <a:off x="965627" y="3498122"/>
            <a:ext cx="137368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Pending</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34" name="Graphic 33">
            <a:extLst>
              <a:ext uri="{FF2B5EF4-FFF2-40B4-BE49-F238E27FC236}">
                <a16:creationId xmlns:a16="http://schemas.microsoft.com/office/drawing/2014/main" id="{A962B912-FA22-934C-B6D3-4995CCA36C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54942" y="2478038"/>
            <a:ext cx="797157" cy="797157"/>
          </a:xfrm>
          <a:prstGeom prst="rect">
            <a:avLst/>
          </a:prstGeom>
        </p:spPr>
      </p:pic>
      <p:sp>
        <p:nvSpPr>
          <p:cNvPr id="35" name="TextBox 34">
            <a:extLst>
              <a:ext uri="{FF2B5EF4-FFF2-40B4-BE49-F238E27FC236}">
                <a16:creationId xmlns:a16="http://schemas.microsoft.com/office/drawing/2014/main" id="{D0D03CDA-9A84-C34F-8A74-1C95A873DD41}"/>
              </a:ext>
            </a:extLst>
          </p:cNvPr>
          <p:cNvSpPr txBox="1"/>
          <p:nvPr/>
        </p:nvSpPr>
        <p:spPr>
          <a:xfrm>
            <a:off x="965627" y="3836676"/>
            <a:ext cx="1373680" cy="830997"/>
          </a:xfrm>
          <a:prstGeom prst="rect">
            <a:avLst/>
          </a:prstGeom>
          <a:noFill/>
        </p:spPr>
        <p:txBody>
          <a:bodyPr wrap="square" rtlCol="0">
            <a:spAutoFit/>
          </a:bodyPr>
          <a:lstStyle/>
          <a:p>
            <a:pPr algn="ctr"/>
            <a:r>
              <a:rPr lang="en-US" altLang="ko-KR" sz="1600" b="1" dirty="0">
                <a:latin typeface="Calibri" panose="020F0502020204030204" pitchFamily="34" charset="0"/>
                <a:cs typeface="Calibri" panose="020F0502020204030204" pitchFamily="34" charset="0"/>
              </a:rPr>
              <a:t>Waiting</a:t>
            </a:r>
            <a:r>
              <a:rPr lang="en-US" altLang="ko-KR" sz="1600" dirty="0">
                <a:latin typeface="Calibri" panose="020F0502020204030204" pitchFamily="34" charset="0"/>
                <a:cs typeface="Calibri" panose="020F0502020204030204" pitchFamily="34" charset="0"/>
              </a:rPr>
              <a:t> for  agreement on debris service</a:t>
            </a:r>
            <a:endParaRPr lang="en-US" altLang="ko-KR" sz="1600" dirty="0">
              <a:solidFill>
                <a:srgbClr val="606060"/>
              </a:solidFill>
              <a:latin typeface="Calibri" panose="020F0502020204030204" pitchFamily="34" charset="0"/>
              <a:cs typeface="Calibri" panose="020F0502020204030204" pitchFamily="34" charset="0"/>
            </a:endParaRPr>
          </a:p>
        </p:txBody>
      </p:sp>
      <p:sp>
        <p:nvSpPr>
          <p:cNvPr id="36" name="Right Arrow 35">
            <a:extLst>
              <a:ext uri="{FF2B5EF4-FFF2-40B4-BE49-F238E27FC236}">
                <a16:creationId xmlns:a16="http://schemas.microsoft.com/office/drawing/2014/main" id="{829E1D7C-2025-A544-AE41-3EDFBAAD05BD}"/>
              </a:ext>
            </a:extLst>
          </p:cNvPr>
          <p:cNvSpPr/>
          <p:nvPr/>
        </p:nvSpPr>
        <p:spPr>
          <a:xfrm>
            <a:off x="2513970" y="2663764"/>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7" name="TextBox 36">
            <a:extLst>
              <a:ext uri="{FF2B5EF4-FFF2-40B4-BE49-F238E27FC236}">
                <a16:creationId xmlns:a16="http://schemas.microsoft.com/office/drawing/2014/main" id="{63092742-6B1F-C64A-BAF1-07A1E57F4664}"/>
              </a:ext>
            </a:extLst>
          </p:cNvPr>
          <p:cNvSpPr txBox="1"/>
          <p:nvPr/>
        </p:nvSpPr>
        <p:spPr>
          <a:xfrm>
            <a:off x="3343460" y="3498122"/>
            <a:ext cx="137368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Accepted</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38" name="Graphic 37">
            <a:extLst>
              <a:ext uri="{FF2B5EF4-FFF2-40B4-BE49-F238E27FC236}">
                <a16:creationId xmlns:a16="http://schemas.microsoft.com/office/drawing/2014/main" id="{C1FC2408-5A66-3D40-A14E-21C5D103F7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408939" y="2380811"/>
            <a:ext cx="991610" cy="991610"/>
          </a:xfrm>
          <a:prstGeom prst="rect">
            <a:avLst/>
          </a:prstGeom>
        </p:spPr>
      </p:pic>
      <p:sp>
        <p:nvSpPr>
          <p:cNvPr id="39" name="TextBox 38">
            <a:extLst>
              <a:ext uri="{FF2B5EF4-FFF2-40B4-BE49-F238E27FC236}">
                <a16:creationId xmlns:a16="http://schemas.microsoft.com/office/drawing/2014/main" id="{BF073FA5-7517-EC4D-B2A2-EDB295804096}"/>
              </a:ext>
            </a:extLst>
          </p:cNvPr>
          <p:cNvSpPr txBox="1"/>
          <p:nvPr/>
        </p:nvSpPr>
        <p:spPr>
          <a:xfrm>
            <a:off x="3202434" y="3841342"/>
            <a:ext cx="1668282" cy="1077218"/>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Requester and supplier make a </a:t>
            </a:r>
            <a:r>
              <a:rPr lang="en-US" altLang="ko-KR" sz="1600" b="1" dirty="0">
                <a:latin typeface="Calibri" panose="020F0502020204030204" pitchFamily="34" charset="0"/>
                <a:cs typeface="Calibri" panose="020F0502020204030204" pitchFamily="34" charset="0"/>
              </a:rPr>
              <a:t>agreement</a:t>
            </a:r>
            <a:r>
              <a:rPr lang="en-US" altLang="ko-KR" sz="1600" dirty="0">
                <a:latin typeface="Calibri" panose="020F0502020204030204" pitchFamily="34" charset="0"/>
                <a:cs typeface="Calibri" panose="020F0502020204030204" pitchFamily="34" charset="0"/>
              </a:rPr>
              <a:t> on the debris service</a:t>
            </a:r>
            <a:endParaRPr lang="en-US" altLang="ko-KR" sz="1600" dirty="0">
              <a:solidFill>
                <a:srgbClr val="606060"/>
              </a:solidFill>
              <a:latin typeface="Calibri" panose="020F0502020204030204" pitchFamily="34" charset="0"/>
              <a:cs typeface="Calibri" panose="020F0502020204030204" pitchFamily="34" charset="0"/>
            </a:endParaRPr>
          </a:p>
        </p:txBody>
      </p:sp>
      <p:sp>
        <p:nvSpPr>
          <p:cNvPr id="40" name="Right Arrow 39">
            <a:extLst>
              <a:ext uri="{FF2B5EF4-FFF2-40B4-BE49-F238E27FC236}">
                <a16:creationId xmlns:a16="http://schemas.microsoft.com/office/drawing/2014/main" id="{D26B4FE5-A5C6-C54A-8128-39872A848EC2}"/>
              </a:ext>
            </a:extLst>
          </p:cNvPr>
          <p:cNvSpPr/>
          <p:nvPr/>
        </p:nvSpPr>
        <p:spPr>
          <a:xfrm>
            <a:off x="4870716" y="2663764"/>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TextBox 40">
            <a:extLst>
              <a:ext uri="{FF2B5EF4-FFF2-40B4-BE49-F238E27FC236}">
                <a16:creationId xmlns:a16="http://schemas.microsoft.com/office/drawing/2014/main" id="{50A768C9-BA48-D94B-BAC6-07107190848E}"/>
              </a:ext>
            </a:extLst>
          </p:cNvPr>
          <p:cNvSpPr txBox="1"/>
          <p:nvPr/>
        </p:nvSpPr>
        <p:spPr>
          <a:xfrm>
            <a:off x="5580267" y="3498122"/>
            <a:ext cx="137368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Moving</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5507B2FC-86AF-A241-B1E1-67840DD65D42}"/>
              </a:ext>
            </a:extLst>
          </p:cNvPr>
          <p:cNvSpPr txBox="1"/>
          <p:nvPr/>
        </p:nvSpPr>
        <p:spPr>
          <a:xfrm>
            <a:off x="5477639" y="3830573"/>
            <a:ext cx="1373680"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 is </a:t>
            </a:r>
            <a:r>
              <a:rPr lang="en-US" altLang="ko-KR" sz="1600" b="1" dirty="0">
                <a:latin typeface="Calibri" panose="020F0502020204030204" pitchFamily="34" charset="0"/>
                <a:cs typeface="Calibri" panose="020F0502020204030204" pitchFamily="34" charset="0"/>
              </a:rPr>
              <a:t>moving</a:t>
            </a:r>
            <a:r>
              <a:rPr lang="en-US" altLang="ko-KR" sz="1600" dirty="0">
                <a:latin typeface="Calibri" panose="020F0502020204030204" pitchFamily="34" charset="0"/>
                <a:cs typeface="Calibri" panose="020F0502020204030204" pitchFamily="34" charset="0"/>
              </a:rPr>
              <a:t> to the construction </a:t>
            </a:r>
            <a:endParaRPr lang="en-US" altLang="ko-KR" sz="1600" dirty="0">
              <a:solidFill>
                <a:srgbClr val="606060"/>
              </a:solidFill>
              <a:latin typeface="Calibri" panose="020F0502020204030204" pitchFamily="34" charset="0"/>
              <a:cs typeface="Calibri" panose="020F0502020204030204" pitchFamily="34" charset="0"/>
            </a:endParaRPr>
          </a:p>
        </p:txBody>
      </p:sp>
      <p:sp>
        <p:nvSpPr>
          <p:cNvPr id="43" name="Right Arrow 42">
            <a:extLst>
              <a:ext uri="{FF2B5EF4-FFF2-40B4-BE49-F238E27FC236}">
                <a16:creationId xmlns:a16="http://schemas.microsoft.com/office/drawing/2014/main" id="{7002EF93-D797-474A-BCC2-1AE61EACFEB9}"/>
              </a:ext>
            </a:extLst>
          </p:cNvPr>
          <p:cNvSpPr/>
          <p:nvPr/>
        </p:nvSpPr>
        <p:spPr>
          <a:xfrm>
            <a:off x="7184845" y="2663764"/>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4" name="TextBox 43">
            <a:extLst>
              <a:ext uri="{FF2B5EF4-FFF2-40B4-BE49-F238E27FC236}">
                <a16:creationId xmlns:a16="http://schemas.microsoft.com/office/drawing/2014/main" id="{F421603D-3DF5-A145-8F46-640C0B7A55D2}"/>
              </a:ext>
            </a:extLst>
          </p:cNvPr>
          <p:cNvSpPr txBox="1"/>
          <p:nvPr/>
        </p:nvSpPr>
        <p:spPr>
          <a:xfrm>
            <a:off x="7855472" y="3502788"/>
            <a:ext cx="137368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Working</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45" name="Graphic 44">
            <a:extLst>
              <a:ext uri="{FF2B5EF4-FFF2-40B4-BE49-F238E27FC236}">
                <a16:creationId xmlns:a16="http://schemas.microsoft.com/office/drawing/2014/main" id="{960D6FDE-721E-1348-955B-23238DDE69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1714" y="2340797"/>
            <a:ext cx="1070833" cy="1157325"/>
          </a:xfrm>
          <a:prstGeom prst="rect">
            <a:avLst/>
          </a:prstGeom>
        </p:spPr>
      </p:pic>
      <p:sp>
        <p:nvSpPr>
          <p:cNvPr id="46" name="TextBox 45">
            <a:extLst>
              <a:ext uri="{FF2B5EF4-FFF2-40B4-BE49-F238E27FC236}">
                <a16:creationId xmlns:a16="http://schemas.microsoft.com/office/drawing/2014/main" id="{BAC53F1D-759E-9544-A21E-42A8327BFB83}"/>
              </a:ext>
            </a:extLst>
          </p:cNvPr>
          <p:cNvSpPr txBox="1"/>
          <p:nvPr/>
        </p:nvSpPr>
        <p:spPr>
          <a:xfrm>
            <a:off x="7817074" y="3841342"/>
            <a:ext cx="1620196"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 is </a:t>
            </a:r>
            <a:r>
              <a:rPr lang="en-US" altLang="ko-KR" sz="1600" b="1" dirty="0">
                <a:latin typeface="Calibri" panose="020F0502020204030204" pitchFamily="34" charset="0"/>
                <a:cs typeface="Calibri" panose="020F0502020204030204" pitchFamily="34" charset="0"/>
              </a:rPr>
              <a:t>working</a:t>
            </a:r>
            <a:r>
              <a:rPr lang="en-US" altLang="ko-KR" sz="1600" dirty="0">
                <a:latin typeface="Calibri" panose="020F0502020204030204" pitchFamily="34" charset="0"/>
                <a:cs typeface="Calibri" panose="020F0502020204030204" pitchFamily="34" charset="0"/>
              </a:rPr>
              <a:t> on the debris service</a:t>
            </a:r>
            <a:endParaRPr lang="en-US" altLang="ko-KR" sz="1600" dirty="0">
              <a:solidFill>
                <a:srgbClr val="606060"/>
              </a:solidFill>
              <a:latin typeface="Calibri" panose="020F0502020204030204" pitchFamily="34" charset="0"/>
              <a:cs typeface="Calibri" panose="020F0502020204030204" pitchFamily="34" charset="0"/>
            </a:endParaRPr>
          </a:p>
        </p:txBody>
      </p:sp>
      <p:sp>
        <p:nvSpPr>
          <p:cNvPr id="47" name="Right Arrow 46">
            <a:extLst>
              <a:ext uri="{FF2B5EF4-FFF2-40B4-BE49-F238E27FC236}">
                <a16:creationId xmlns:a16="http://schemas.microsoft.com/office/drawing/2014/main" id="{F6D3D4AD-99F1-8148-926F-BFDCBA786939}"/>
              </a:ext>
            </a:extLst>
          </p:cNvPr>
          <p:cNvSpPr/>
          <p:nvPr/>
        </p:nvSpPr>
        <p:spPr>
          <a:xfrm>
            <a:off x="9437270" y="2675524"/>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TextBox 51">
            <a:extLst>
              <a:ext uri="{FF2B5EF4-FFF2-40B4-BE49-F238E27FC236}">
                <a16:creationId xmlns:a16="http://schemas.microsoft.com/office/drawing/2014/main" id="{BD3B2A97-F7F3-6449-BE31-C78598306FC1}"/>
              </a:ext>
            </a:extLst>
          </p:cNvPr>
          <p:cNvSpPr txBox="1"/>
          <p:nvPr/>
        </p:nvSpPr>
        <p:spPr>
          <a:xfrm>
            <a:off x="9905877" y="3498122"/>
            <a:ext cx="1373680" cy="461665"/>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Finished</a:t>
            </a:r>
            <a:endParaRPr lang="ko-KR" altLang="en-US" sz="24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53" name="Graphic 52">
            <a:extLst>
              <a:ext uri="{FF2B5EF4-FFF2-40B4-BE49-F238E27FC236}">
                <a16:creationId xmlns:a16="http://schemas.microsoft.com/office/drawing/2014/main" id="{FF0642DB-645D-0649-8B8E-398D0F8ED5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83979" y="2412090"/>
            <a:ext cx="797157" cy="797157"/>
          </a:xfrm>
          <a:prstGeom prst="rect">
            <a:avLst/>
          </a:prstGeom>
        </p:spPr>
      </p:pic>
      <p:sp>
        <p:nvSpPr>
          <p:cNvPr id="54" name="TextBox 53">
            <a:extLst>
              <a:ext uri="{FF2B5EF4-FFF2-40B4-BE49-F238E27FC236}">
                <a16:creationId xmlns:a16="http://schemas.microsoft.com/office/drawing/2014/main" id="{9AF1CCE4-A0FE-B94D-BA43-56BDED9DFE1F}"/>
              </a:ext>
            </a:extLst>
          </p:cNvPr>
          <p:cNvSpPr txBox="1"/>
          <p:nvPr/>
        </p:nvSpPr>
        <p:spPr>
          <a:xfrm>
            <a:off x="9905877" y="3836676"/>
            <a:ext cx="1486648"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 has </a:t>
            </a:r>
            <a:r>
              <a:rPr lang="en-US" altLang="ko-KR" sz="1600" b="1" dirty="0">
                <a:latin typeface="Calibri" panose="020F0502020204030204" pitchFamily="34" charset="0"/>
                <a:cs typeface="Calibri" panose="020F0502020204030204" pitchFamily="34" charset="0"/>
              </a:rPr>
              <a:t>finished</a:t>
            </a:r>
            <a:r>
              <a:rPr lang="en-US" altLang="ko-KR" sz="1600" dirty="0">
                <a:latin typeface="Calibri" panose="020F0502020204030204" pitchFamily="34" charset="0"/>
                <a:cs typeface="Calibri" panose="020F0502020204030204" pitchFamily="34" charset="0"/>
              </a:rPr>
              <a:t> the service</a:t>
            </a:r>
            <a:endParaRPr lang="en-US" altLang="ko-KR" sz="1600" dirty="0">
              <a:solidFill>
                <a:srgbClr val="606060"/>
              </a:solidFill>
              <a:latin typeface="Calibri" panose="020F0502020204030204" pitchFamily="34" charset="0"/>
              <a:cs typeface="Calibri" panose="020F0502020204030204" pitchFamily="34" charset="0"/>
            </a:endParaRPr>
          </a:p>
        </p:txBody>
      </p:sp>
      <p:pic>
        <p:nvPicPr>
          <p:cNvPr id="56" name="Graphic 55">
            <a:extLst>
              <a:ext uri="{FF2B5EF4-FFF2-40B4-BE49-F238E27FC236}">
                <a16:creationId xmlns:a16="http://schemas.microsoft.com/office/drawing/2014/main" id="{7E5CDAAE-3E1C-6C4E-80F9-68D393A900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0491" y="2283856"/>
            <a:ext cx="1065189" cy="1065189"/>
          </a:xfrm>
          <a:prstGeom prst="rect">
            <a:avLst/>
          </a:prstGeom>
        </p:spPr>
      </p:pic>
      <p:sp>
        <p:nvSpPr>
          <p:cNvPr id="3" name="Slide Number Placeholder 2"/>
          <p:cNvSpPr>
            <a:spLocks noGrp="1"/>
          </p:cNvSpPr>
          <p:nvPr>
            <p:ph type="sldNum" sz="quarter" idx="11"/>
          </p:nvPr>
        </p:nvSpPr>
        <p:spPr/>
        <p:txBody>
          <a:bodyPr/>
          <a:lstStyle/>
          <a:p>
            <a:fld id="{C2F1393C-0DFC-B24B-A1A9-162DFBD5FF8A}" type="slidenum">
              <a:rPr lang="en-US" smtClean="0"/>
              <a:pPr/>
              <a:t>20</a:t>
            </a:fld>
            <a:endParaRPr lang="en-US"/>
          </a:p>
        </p:txBody>
      </p:sp>
    </p:spTree>
    <p:extLst>
      <p:ext uri="{BB962C8B-B14F-4D97-AF65-F5344CB8AC3E}">
        <p14:creationId xmlns:p14="http://schemas.microsoft.com/office/powerpoint/2010/main" val="2979629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2A1397D9-FBEF-4DE6-9411-C6BD71E503E0}"/>
              </a:ext>
            </a:extLst>
          </p:cNvPr>
          <p:cNvGrpSpPr/>
          <p:nvPr/>
        </p:nvGrpSpPr>
        <p:grpSpPr>
          <a:xfrm>
            <a:off x="-16042" y="873371"/>
            <a:ext cx="12210572" cy="379656"/>
            <a:chOff x="3638881" y="1932349"/>
            <a:chExt cx="12210572" cy="379656"/>
          </a:xfrm>
        </p:grpSpPr>
        <p:sp>
          <p:nvSpPr>
            <p:cNvPr id="187" name="Rectangle 186">
              <a:extLst>
                <a:ext uri="{FF2B5EF4-FFF2-40B4-BE49-F238E27FC236}">
                  <a16:creationId xmlns:a16="http://schemas.microsoft.com/office/drawing/2014/main" id="{8AC47050-8874-48BC-BD9A-606D16AC073B}"/>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8504AEF8-CC56-47B3-BFF2-3F3EADDFBCA6}"/>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8719" y="3831779"/>
            <a:ext cx="12210720" cy="923330"/>
          </a:xfrm>
          <a:prstGeom prst="rect">
            <a:avLst/>
          </a:prstGeom>
          <a:noFill/>
        </p:spPr>
        <p:txBody>
          <a:bodyPr wrap="square" rtlCol="0" anchor="ctr">
            <a:spAutoFit/>
          </a:bodyPr>
          <a:lstStyle/>
          <a:p>
            <a:pPr algn="ctr"/>
            <a:r>
              <a:rPr lang="en-US" altLang="ko-KR" sz="5400" dirty="0">
                <a:cs typeface="Arial" pitchFamily="34" charset="0"/>
              </a:rPr>
              <a:t>Material</a:t>
            </a:r>
            <a:endParaRPr lang="ko-KR" altLang="en-US" sz="5400"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18720" y="4721590"/>
            <a:ext cx="12210574" cy="400110"/>
          </a:xfrm>
          <a:prstGeom prst="rect">
            <a:avLst/>
          </a:prstGeom>
          <a:noFill/>
        </p:spPr>
        <p:txBody>
          <a:bodyPr wrap="square" rtlCol="0" anchor="ctr">
            <a:spAutoFit/>
          </a:bodyPr>
          <a:lstStyle/>
          <a:p>
            <a:pPr algn="ctr"/>
            <a:r>
              <a:rPr lang="en-US" altLang="zh-CN" sz="2000" dirty="0">
                <a:latin typeface="Calibri" panose="020F0502020204030204" pitchFamily="34" charset="0"/>
                <a:cs typeface="Calibri" panose="020F0502020204030204" pitchFamily="34" charset="0"/>
              </a:rPr>
              <a:t>Implementation</a:t>
            </a:r>
            <a:endParaRPr lang="zh-CN" altLang="en-US" sz="2000" dirty="0">
              <a:solidFill>
                <a:schemeClr val="bg1">
                  <a:lumMod val="50000"/>
                </a:schemeClr>
              </a:solidFill>
              <a:latin typeface="Calibri" panose="020F0502020204030204" pitchFamily="34" charset="0"/>
              <a:cs typeface="Calibri" panose="020F0502020204030204" pitchFamily="34" charset="0"/>
            </a:endParaRPr>
          </a:p>
        </p:txBody>
      </p:sp>
      <p:grpSp>
        <p:nvGrpSpPr>
          <p:cNvPr id="180" name="Group 179">
            <a:extLst>
              <a:ext uri="{FF2B5EF4-FFF2-40B4-BE49-F238E27FC236}">
                <a16:creationId xmlns:a16="http://schemas.microsoft.com/office/drawing/2014/main" id="{8429DDA0-B1B8-47BC-8D60-2A9CC3C68E75}"/>
              </a:ext>
            </a:extLst>
          </p:cNvPr>
          <p:cNvGrpSpPr/>
          <p:nvPr/>
        </p:nvGrpSpPr>
        <p:grpSpPr>
          <a:xfrm>
            <a:off x="-18720" y="5663823"/>
            <a:ext cx="12210572" cy="379656"/>
            <a:chOff x="3638881" y="1932349"/>
            <a:chExt cx="12210572" cy="379656"/>
          </a:xfrm>
        </p:grpSpPr>
        <p:sp>
          <p:nvSpPr>
            <p:cNvPr id="146" name="Rectangle 145">
              <a:extLst>
                <a:ext uri="{FF2B5EF4-FFF2-40B4-BE49-F238E27FC236}">
                  <a16:creationId xmlns:a16="http://schemas.microsoft.com/office/drawing/2014/main" id="{B505BD3C-27E0-4BB6-B46D-4C6B10CEBFA3}"/>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Shape 178">
              <a:extLst>
                <a:ext uri="{FF2B5EF4-FFF2-40B4-BE49-F238E27FC236}">
                  <a16:creationId xmlns:a16="http://schemas.microsoft.com/office/drawing/2014/main" id="{4323F488-2DE7-4137-97A5-27646E2B41FE}"/>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5051466A-A203-4529-899E-424D880CDB5A}"/>
              </a:ext>
            </a:extLst>
          </p:cNvPr>
          <p:cNvGrpSpPr/>
          <p:nvPr/>
        </p:nvGrpSpPr>
        <p:grpSpPr>
          <a:xfrm>
            <a:off x="5299720" y="1890106"/>
            <a:ext cx="1592559" cy="1728262"/>
            <a:chOff x="6064791" y="2003286"/>
            <a:chExt cx="4244393" cy="4606061"/>
          </a:xfrm>
        </p:grpSpPr>
        <p:sp>
          <p:nvSpPr>
            <p:cNvPr id="190" name="Freeform: Shape 189">
              <a:extLst>
                <a:ext uri="{FF2B5EF4-FFF2-40B4-BE49-F238E27FC236}">
                  <a16:creationId xmlns:a16="http://schemas.microsoft.com/office/drawing/2014/main" id="{AF95DFBD-336F-4D44-92D6-A52E7EFF25AA}"/>
                </a:ext>
              </a:extLst>
            </p:cNvPr>
            <p:cNvSpPr/>
            <p:nvPr/>
          </p:nvSpPr>
          <p:spPr>
            <a:xfrm>
              <a:off x="6064791" y="5552161"/>
              <a:ext cx="4244393" cy="1057186"/>
            </a:xfrm>
            <a:custGeom>
              <a:avLst/>
              <a:gdLst>
                <a:gd name="connsiteX0" fmla="*/ 4229829 w 4244392"/>
                <a:gd name="connsiteY0" fmla="*/ 72820 h 1081903"/>
                <a:gd name="connsiteX1" fmla="*/ 4229829 w 4244392"/>
                <a:gd name="connsiteY1" fmla="*/ 31209 h 1081903"/>
                <a:gd name="connsiteX2" fmla="*/ 31209 w 4244392"/>
                <a:gd name="connsiteY2" fmla="*/ 31209 h 1081903"/>
                <a:gd name="connsiteX3" fmla="*/ 31209 w 4244392"/>
                <a:gd name="connsiteY3" fmla="*/ 72820 h 1081903"/>
                <a:gd name="connsiteX4" fmla="*/ 2132599 w 4244392"/>
                <a:gd name="connsiteY4" fmla="*/ 1054856 h 108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92" h="1081903">
                  <a:moveTo>
                    <a:pt x="4229829" y="72820"/>
                  </a:moveTo>
                  <a:lnTo>
                    <a:pt x="4229829" y="31209"/>
                  </a:lnTo>
                  <a:lnTo>
                    <a:pt x="31209" y="31209"/>
                  </a:lnTo>
                  <a:lnTo>
                    <a:pt x="31209" y="72820"/>
                  </a:lnTo>
                  <a:lnTo>
                    <a:pt x="2132599" y="1054856"/>
                  </a:lnTo>
                  <a:close/>
                </a:path>
              </a:pathLst>
            </a:custGeom>
            <a:gradFill>
              <a:gsLst>
                <a:gs pos="100000">
                  <a:srgbClr val="FF7F00">
                    <a:alpha val="77000"/>
                    <a:lumMod val="15000"/>
                  </a:srgbClr>
                </a:gs>
                <a:gs pos="0">
                  <a:srgbClr val="FF7F00">
                    <a:lumMod val="35000"/>
                  </a:srgbClr>
                </a:gs>
              </a:gsLst>
              <a:path path="circle">
                <a:fillToRect l="100000" t="100000"/>
              </a:path>
            </a:gra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ECE2E61-01CA-4703-B690-3908F654F757}"/>
                </a:ext>
              </a:extLst>
            </p:cNvPr>
            <p:cNvSpPr/>
            <p:nvPr/>
          </p:nvSpPr>
          <p:spPr>
            <a:xfrm>
              <a:off x="6064791" y="4616500"/>
              <a:ext cx="4244393" cy="1955749"/>
            </a:xfrm>
            <a:custGeom>
              <a:avLst/>
              <a:gdLst>
                <a:gd name="connsiteX0" fmla="*/ 4229829 w 4244392"/>
                <a:gd name="connsiteY0" fmla="*/ 950827 h 1955749"/>
                <a:gd name="connsiteX1" fmla="*/ 2132599 w 4244392"/>
                <a:gd name="connsiteY1" fmla="*/ 31209 h 1955749"/>
                <a:gd name="connsiteX2" fmla="*/ 2132599 w 4244392"/>
                <a:gd name="connsiteY2" fmla="*/ 31209 h 1955749"/>
                <a:gd name="connsiteX3" fmla="*/ 2132599 w 4244392"/>
                <a:gd name="connsiteY3" fmla="*/ 31209 h 1955749"/>
                <a:gd name="connsiteX4" fmla="*/ 31209 w 4244392"/>
                <a:gd name="connsiteY4" fmla="*/ 950827 h 1955749"/>
                <a:gd name="connsiteX5" fmla="*/ 2132599 w 4244392"/>
                <a:gd name="connsiteY5" fmla="*/ 1928702 h 1955749"/>
                <a:gd name="connsiteX6" fmla="*/ 2132599 w 4244392"/>
                <a:gd name="connsiteY6" fmla="*/ 1928702 h 1955749"/>
                <a:gd name="connsiteX7" fmla="*/ 2132599 w 4244392"/>
                <a:gd name="connsiteY7" fmla="*/ 1928702 h 19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392" h="1955749">
                  <a:moveTo>
                    <a:pt x="4229829" y="950827"/>
                  </a:moveTo>
                  <a:lnTo>
                    <a:pt x="2132599" y="31209"/>
                  </a:lnTo>
                  <a:lnTo>
                    <a:pt x="2132599" y="31209"/>
                  </a:lnTo>
                  <a:lnTo>
                    <a:pt x="2132599" y="31209"/>
                  </a:lnTo>
                  <a:lnTo>
                    <a:pt x="31209" y="950827"/>
                  </a:lnTo>
                  <a:lnTo>
                    <a:pt x="2132599" y="1928702"/>
                  </a:lnTo>
                  <a:lnTo>
                    <a:pt x="2132599" y="1928702"/>
                  </a:lnTo>
                  <a:lnTo>
                    <a:pt x="2132599" y="1928702"/>
                  </a:lnTo>
                  <a:close/>
                </a:path>
              </a:pathLst>
            </a:custGeom>
            <a:solidFill>
              <a:schemeClr val="accent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82B6A80-372B-4F9B-8099-C9F645137CB0}"/>
                </a:ext>
              </a:extLst>
            </p:cNvPr>
            <p:cNvSpPr/>
            <p:nvPr/>
          </p:nvSpPr>
          <p:spPr>
            <a:xfrm>
              <a:off x="6709772" y="2461015"/>
              <a:ext cx="2954430" cy="3412159"/>
            </a:xfrm>
            <a:custGeom>
              <a:avLst/>
              <a:gdLst>
                <a:gd name="connsiteX0" fmla="*/ 1845479 w 2954430"/>
                <a:gd name="connsiteY0" fmla="*/ 31209 h 3412158"/>
                <a:gd name="connsiteX1" fmla="*/ 1487618 w 2954430"/>
                <a:gd name="connsiteY1" fmla="*/ 56176 h 3412158"/>
                <a:gd name="connsiteX2" fmla="*/ 1129758 w 2954430"/>
                <a:gd name="connsiteY2" fmla="*/ 31209 h 3412158"/>
                <a:gd name="connsiteX3" fmla="*/ 31209 w 2954430"/>
                <a:gd name="connsiteY3" fmla="*/ 2993961 h 3412158"/>
                <a:gd name="connsiteX4" fmla="*/ 1487618 w 2954430"/>
                <a:gd name="connsiteY4" fmla="*/ 3405917 h 3412158"/>
                <a:gd name="connsiteX5" fmla="*/ 2944027 w 2954430"/>
                <a:gd name="connsiteY5" fmla="*/ 2993961 h 3412158"/>
                <a:gd name="connsiteX6" fmla="*/ 1845479 w 2954430"/>
                <a:gd name="connsiteY6" fmla="*/ 31209 h 34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430" h="3412158">
                  <a:moveTo>
                    <a:pt x="1845479" y="31209"/>
                  </a:moveTo>
                  <a:cubicBezTo>
                    <a:pt x="1724805" y="47853"/>
                    <a:pt x="1608292" y="56176"/>
                    <a:pt x="1487618" y="56176"/>
                  </a:cubicBezTo>
                  <a:cubicBezTo>
                    <a:pt x="1366944" y="56176"/>
                    <a:pt x="1246270" y="47853"/>
                    <a:pt x="1129758" y="31209"/>
                  </a:cubicBezTo>
                  <a:cubicBezTo>
                    <a:pt x="746930" y="1083985"/>
                    <a:pt x="372425" y="2099310"/>
                    <a:pt x="31209" y="2993961"/>
                  </a:cubicBezTo>
                  <a:cubicBezTo>
                    <a:pt x="476454" y="3268599"/>
                    <a:pt x="984117" y="3405917"/>
                    <a:pt x="1487618" y="3405917"/>
                  </a:cubicBezTo>
                  <a:cubicBezTo>
                    <a:pt x="1991120" y="3405917"/>
                    <a:pt x="2498782" y="3268599"/>
                    <a:pt x="2944027" y="2993961"/>
                  </a:cubicBezTo>
                  <a:cubicBezTo>
                    <a:pt x="2602812" y="2099310"/>
                    <a:pt x="2228306" y="1083985"/>
                    <a:pt x="1845479" y="31209"/>
                  </a:cubicBezTo>
                  <a:close/>
                </a:path>
              </a:pathLst>
            </a:custGeom>
            <a:solidFill>
              <a:schemeClr val="bg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1CA8C6A-D849-4498-99F5-80BDE119B365}"/>
                </a:ext>
              </a:extLst>
            </p:cNvPr>
            <p:cNvSpPr/>
            <p:nvPr/>
          </p:nvSpPr>
          <p:spPr>
            <a:xfrm>
              <a:off x="6709772" y="4870332"/>
              <a:ext cx="2954430" cy="998681"/>
            </a:xfrm>
            <a:custGeom>
              <a:avLst/>
              <a:gdLst>
                <a:gd name="connsiteX0" fmla="*/ 31209 w 2954430"/>
                <a:gd name="connsiteY0" fmla="*/ 584644 h 998680"/>
                <a:gd name="connsiteX1" fmla="*/ 1487618 w 2954430"/>
                <a:gd name="connsiteY1" fmla="*/ 996600 h 998680"/>
                <a:gd name="connsiteX2" fmla="*/ 2944027 w 2954430"/>
                <a:gd name="connsiteY2" fmla="*/ 584644 h 998680"/>
                <a:gd name="connsiteX3" fmla="*/ 2731808 w 2954430"/>
                <a:gd name="connsiteY3" fmla="*/ 31209 h 998680"/>
                <a:gd name="connsiteX4" fmla="*/ 239267 w 2954430"/>
                <a:gd name="connsiteY4" fmla="*/ 31209 h 998680"/>
                <a:gd name="connsiteX5" fmla="*/ 31209 w 2954430"/>
                <a:gd name="connsiteY5" fmla="*/ 584644 h 9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30" h="998680">
                  <a:moveTo>
                    <a:pt x="31209" y="584644"/>
                  </a:moveTo>
                  <a:cubicBezTo>
                    <a:pt x="476454" y="859282"/>
                    <a:pt x="984117" y="996600"/>
                    <a:pt x="1487618" y="996600"/>
                  </a:cubicBezTo>
                  <a:cubicBezTo>
                    <a:pt x="1991120" y="996600"/>
                    <a:pt x="2498782" y="859282"/>
                    <a:pt x="2944027" y="584644"/>
                  </a:cubicBezTo>
                  <a:cubicBezTo>
                    <a:pt x="2873288" y="405714"/>
                    <a:pt x="2806709" y="218461"/>
                    <a:pt x="2731808" y="31209"/>
                  </a:cubicBezTo>
                  <a:cubicBezTo>
                    <a:pt x="1949508" y="422359"/>
                    <a:pt x="1025728" y="422359"/>
                    <a:pt x="239267" y="31209"/>
                  </a:cubicBezTo>
                  <a:cubicBezTo>
                    <a:pt x="168527" y="222622"/>
                    <a:pt x="97787" y="405714"/>
                    <a:pt x="31209" y="584644"/>
                  </a:cubicBezTo>
                  <a:close/>
                </a:path>
              </a:pathLst>
            </a:custGeom>
            <a:solidFill>
              <a:schemeClr val="accent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DC0D5B-0BD1-4318-9D72-D33FAAD38B46}"/>
                </a:ext>
              </a:extLst>
            </p:cNvPr>
            <p:cNvSpPr/>
            <p:nvPr/>
          </p:nvSpPr>
          <p:spPr>
            <a:xfrm>
              <a:off x="7130051" y="3642787"/>
              <a:ext cx="2122196" cy="915457"/>
            </a:xfrm>
            <a:custGeom>
              <a:avLst/>
              <a:gdLst>
                <a:gd name="connsiteX0" fmla="*/ 31209 w 2122196"/>
                <a:gd name="connsiteY0" fmla="*/ 705318 h 915457"/>
                <a:gd name="connsiteX1" fmla="*/ 2099310 w 2122196"/>
                <a:gd name="connsiteY1" fmla="*/ 705318 h 915457"/>
                <a:gd name="connsiteX2" fmla="*/ 1874607 w 2122196"/>
                <a:gd name="connsiteY2" fmla="*/ 31209 h 915457"/>
                <a:gd name="connsiteX3" fmla="*/ 251751 w 2122196"/>
                <a:gd name="connsiteY3" fmla="*/ 31209 h 915457"/>
                <a:gd name="connsiteX4" fmla="*/ 31209 w 2122196"/>
                <a:gd name="connsiteY4" fmla="*/ 705318 h 9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96" h="915457">
                  <a:moveTo>
                    <a:pt x="31209" y="705318"/>
                  </a:moveTo>
                  <a:cubicBezTo>
                    <a:pt x="692835" y="971633"/>
                    <a:pt x="1437684" y="971633"/>
                    <a:pt x="2099310" y="705318"/>
                  </a:cubicBezTo>
                  <a:cubicBezTo>
                    <a:pt x="2024409" y="509743"/>
                    <a:pt x="1949508" y="230945"/>
                    <a:pt x="1874607" y="31209"/>
                  </a:cubicBezTo>
                  <a:cubicBezTo>
                    <a:pt x="1346138" y="193494"/>
                    <a:pt x="780219" y="193494"/>
                    <a:pt x="251751" y="31209"/>
                  </a:cubicBezTo>
                  <a:cubicBezTo>
                    <a:pt x="181011" y="230945"/>
                    <a:pt x="106110" y="509743"/>
                    <a:pt x="31209" y="705318"/>
                  </a:cubicBezTo>
                  <a:close/>
                </a:path>
              </a:pathLst>
            </a:custGeom>
            <a:solidFill>
              <a:schemeClr val="accent1"/>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3557AFE-41D9-4626-9A94-B621EEDDA65F}"/>
                </a:ext>
              </a:extLst>
            </p:cNvPr>
            <p:cNvSpPr/>
            <p:nvPr/>
          </p:nvSpPr>
          <p:spPr>
            <a:xfrm>
              <a:off x="7579457" y="2461015"/>
              <a:ext cx="1206739" cy="749010"/>
            </a:xfrm>
            <a:custGeom>
              <a:avLst/>
              <a:gdLst>
                <a:gd name="connsiteX0" fmla="*/ 975794 w 1206739"/>
                <a:gd name="connsiteY0" fmla="*/ 31209 h 749010"/>
                <a:gd name="connsiteX1" fmla="*/ 617934 w 1206739"/>
                <a:gd name="connsiteY1" fmla="*/ 56176 h 749010"/>
                <a:gd name="connsiteX2" fmla="*/ 260073 w 1206739"/>
                <a:gd name="connsiteY2" fmla="*/ 31209 h 749010"/>
                <a:gd name="connsiteX3" fmla="*/ 31209 w 1206739"/>
                <a:gd name="connsiteY3" fmla="*/ 659545 h 749010"/>
                <a:gd name="connsiteX4" fmla="*/ 1208820 w 1206739"/>
                <a:gd name="connsiteY4" fmla="*/ 659545 h 749010"/>
                <a:gd name="connsiteX5" fmla="*/ 975794 w 1206739"/>
                <a:gd name="connsiteY5" fmla="*/ 31209 h 7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739" h="749010">
                  <a:moveTo>
                    <a:pt x="975794" y="31209"/>
                  </a:moveTo>
                  <a:cubicBezTo>
                    <a:pt x="855120" y="47853"/>
                    <a:pt x="738608" y="56176"/>
                    <a:pt x="617934" y="56176"/>
                  </a:cubicBezTo>
                  <a:cubicBezTo>
                    <a:pt x="497260" y="56176"/>
                    <a:pt x="376586" y="47853"/>
                    <a:pt x="260073" y="31209"/>
                  </a:cubicBezTo>
                  <a:cubicBezTo>
                    <a:pt x="181011" y="243428"/>
                    <a:pt x="106110" y="455648"/>
                    <a:pt x="31209" y="659545"/>
                  </a:cubicBezTo>
                  <a:cubicBezTo>
                    <a:pt x="418197" y="742769"/>
                    <a:pt x="821831" y="742769"/>
                    <a:pt x="1208820" y="659545"/>
                  </a:cubicBezTo>
                  <a:cubicBezTo>
                    <a:pt x="1129757" y="455648"/>
                    <a:pt x="1054856" y="243428"/>
                    <a:pt x="975794" y="31209"/>
                  </a:cubicBezTo>
                  <a:close/>
                </a:path>
              </a:pathLst>
            </a:custGeom>
            <a:solidFill>
              <a:schemeClr val="accent1"/>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C5355ED-645F-42C9-AB4E-099A961B1D02}"/>
                </a:ext>
              </a:extLst>
            </p:cNvPr>
            <p:cNvSpPr/>
            <p:nvPr/>
          </p:nvSpPr>
          <p:spPr>
            <a:xfrm>
              <a:off x="7807245" y="2003286"/>
              <a:ext cx="749010" cy="582564"/>
            </a:xfrm>
            <a:custGeom>
              <a:avLst/>
              <a:gdLst>
                <a:gd name="connsiteX0" fmla="*/ 748006 w 749010"/>
                <a:gd name="connsiteY0" fmla="*/ 488937 h 582563"/>
                <a:gd name="connsiteX1" fmla="*/ 390146 w 749010"/>
                <a:gd name="connsiteY1" fmla="*/ 572161 h 582563"/>
                <a:gd name="connsiteX2" fmla="*/ 32285 w 749010"/>
                <a:gd name="connsiteY2" fmla="*/ 488937 h 582563"/>
                <a:gd name="connsiteX3" fmla="*/ 390146 w 749010"/>
                <a:gd name="connsiteY3" fmla="*/ 31209 h 582563"/>
                <a:gd name="connsiteX4" fmla="*/ 748006 w 749010"/>
                <a:gd name="connsiteY4" fmla="*/ 488937 h 58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10" h="582563">
                  <a:moveTo>
                    <a:pt x="748006" y="488937"/>
                  </a:moveTo>
                  <a:cubicBezTo>
                    <a:pt x="764651" y="530549"/>
                    <a:pt x="585721" y="572161"/>
                    <a:pt x="390146" y="572161"/>
                  </a:cubicBezTo>
                  <a:cubicBezTo>
                    <a:pt x="194571" y="572161"/>
                    <a:pt x="15641" y="534710"/>
                    <a:pt x="32285" y="488937"/>
                  </a:cubicBezTo>
                  <a:cubicBezTo>
                    <a:pt x="53091" y="422359"/>
                    <a:pt x="194571" y="31209"/>
                    <a:pt x="390146" y="31209"/>
                  </a:cubicBezTo>
                  <a:cubicBezTo>
                    <a:pt x="585721" y="31209"/>
                    <a:pt x="689750" y="351619"/>
                    <a:pt x="748006" y="488937"/>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80294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Material– Situation </a:t>
            </a:r>
            <a:endParaRPr lang="zh-CN" altLang="en-US" sz="2800" b="1" dirty="0">
              <a:solidFill>
                <a:schemeClr val="bg1">
                  <a:lumMod val="50000"/>
                </a:schemeClr>
              </a:solidFill>
              <a:latin typeface="Calibri" panose="020F0502020204030204" pitchFamily="34" charset="0"/>
            </a:endParaRPr>
          </a:p>
        </p:txBody>
      </p:sp>
      <p:pic>
        <p:nvPicPr>
          <p:cNvPr id="4" name="Graphic 3">
            <a:extLst>
              <a:ext uri="{FF2B5EF4-FFF2-40B4-BE49-F238E27FC236}">
                <a16:creationId xmlns:a16="http://schemas.microsoft.com/office/drawing/2014/main" id="{FB4A6BC0-BDE9-1C43-98AC-262F7642BD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5087" y="3208075"/>
            <a:ext cx="1499576" cy="1499576"/>
          </a:xfrm>
          <a:prstGeom prst="rect">
            <a:avLst/>
          </a:prstGeom>
        </p:spPr>
      </p:pic>
      <p:pic>
        <p:nvPicPr>
          <p:cNvPr id="6" name="Graphic 5">
            <a:extLst>
              <a:ext uri="{FF2B5EF4-FFF2-40B4-BE49-F238E27FC236}">
                <a16:creationId xmlns:a16="http://schemas.microsoft.com/office/drawing/2014/main" id="{261A11E0-2F55-D44C-A875-B5C10D3AF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0038" y="3425389"/>
            <a:ext cx="856043" cy="856043"/>
          </a:xfrm>
          <a:prstGeom prst="rect">
            <a:avLst/>
          </a:prstGeom>
        </p:spPr>
      </p:pic>
      <p:pic>
        <p:nvPicPr>
          <p:cNvPr id="8" name="Graphic 7">
            <a:extLst>
              <a:ext uri="{FF2B5EF4-FFF2-40B4-BE49-F238E27FC236}">
                <a16:creationId xmlns:a16="http://schemas.microsoft.com/office/drawing/2014/main" id="{EF6184E3-F88B-6E45-9AB5-681E74C2C4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5978" y="2062663"/>
            <a:ext cx="829452" cy="829452"/>
          </a:xfrm>
          <a:prstGeom prst="rect">
            <a:avLst/>
          </a:prstGeom>
        </p:spPr>
      </p:pic>
      <p:pic>
        <p:nvPicPr>
          <p:cNvPr id="10" name="Graphic 9">
            <a:extLst>
              <a:ext uri="{FF2B5EF4-FFF2-40B4-BE49-F238E27FC236}">
                <a16:creationId xmlns:a16="http://schemas.microsoft.com/office/drawing/2014/main" id="{740D78DD-F36E-C844-A743-38D0D5DDCB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34911" y="3425389"/>
            <a:ext cx="1064948" cy="1064948"/>
          </a:xfrm>
          <a:prstGeom prst="rect">
            <a:avLst/>
          </a:prstGeom>
        </p:spPr>
      </p:pic>
      <p:pic>
        <p:nvPicPr>
          <p:cNvPr id="13" name="Graphic 12">
            <a:extLst>
              <a:ext uri="{FF2B5EF4-FFF2-40B4-BE49-F238E27FC236}">
                <a16:creationId xmlns:a16="http://schemas.microsoft.com/office/drawing/2014/main" id="{7A2F7607-D120-A442-8B18-9D7AF20FF5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81943" y="2693669"/>
            <a:ext cx="1995716" cy="1995716"/>
          </a:xfrm>
          <a:prstGeom prst="rect">
            <a:avLst/>
          </a:prstGeom>
        </p:spPr>
      </p:pic>
      <p:pic>
        <p:nvPicPr>
          <p:cNvPr id="12" name="Graphic 11">
            <a:extLst>
              <a:ext uri="{FF2B5EF4-FFF2-40B4-BE49-F238E27FC236}">
                <a16:creationId xmlns:a16="http://schemas.microsoft.com/office/drawing/2014/main" id="{45B9CE61-1F5B-AD40-A2C6-A0DB275F6D4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11053" y="2001883"/>
            <a:ext cx="1428023" cy="1428023"/>
          </a:xfrm>
          <a:prstGeom prst="rect">
            <a:avLst/>
          </a:prstGeom>
        </p:spPr>
      </p:pic>
      <p:pic>
        <p:nvPicPr>
          <p:cNvPr id="17" name="Graphic 16">
            <a:extLst>
              <a:ext uri="{FF2B5EF4-FFF2-40B4-BE49-F238E27FC236}">
                <a16:creationId xmlns:a16="http://schemas.microsoft.com/office/drawing/2014/main" id="{19D8322D-BD43-EF4D-9AB2-CC689FA3983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11053" y="3818693"/>
            <a:ext cx="1217148" cy="1217148"/>
          </a:xfrm>
          <a:prstGeom prst="rect">
            <a:avLst/>
          </a:prstGeom>
        </p:spPr>
      </p:pic>
      <p:sp>
        <p:nvSpPr>
          <p:cNvPr id="20" name="Multiply 12">
            <a:extLst>
              <a:ext uri="{FF2B5EF4-FFF2-40B4-BE49-F238E27FC236}">
                <a16:creationId xmlns:a16="http://schemas.microsoft.com/office/drawing/2014/main" id="{C47C3CD0-C967-854E-952F-35AEF3C68C37}"/>
              </a:ext>
            </a:extLst>
          </p:cNvPr>
          <p:cNvSpPr/>
          <p:nvPr/>
        </p:nvSpPr>
        <p:spPr>
          <a:xfrm>
            <a:off x="3818432" y="1166640"/>
            <a:ext cx="4813263" cy="4743610"/>
          </a:xfrm>
          <a:prstGeom prst="mathMultiply">
            <a:avLst>
              <a:gd name="adj1" fmla="val 4698"/>
            </a:avLst>
          </a:prstGeom>
          <a:solidFill>
            <a:srgbClr val="7D7D7D"/>
          </a:solidFill>
          <a:ln>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32DB46C-1D61-9844-BE36-624A9372C08C}"/>
              </a:ext>
            </a:extLst>
          </p:cNvPr>
          <p:cNvSpPr txBox="1"/>
          <p:nvPr/>
        </p:nvSpPr>
        <p:spPr>
          <a:xfrm>
            <a:off x="1581742" y="4948018"/>
            <a:ext cx="990977" cy="461665"/>
          </a:xfrm>
          <a:prstGeom prst="rect">
            <a:avLst/>
          </a:prstGeom>
          <a:noFill/>
        </p:spPr>
        <p:txBody>
          <a:bodyPr wrap="none" rtlCol="0">
            <a:spAutoFit/>
          </a:bodyPr>
          <a:lstStyle/>
          <a:p>
            <a:r>
              <a:rPr lang="en-US" sz="2400" dirty="0"/>
              <a:t>Nghia</a:t>
            </a:r>
            <a:endParaRPr lang="en-US" sz="2000" dirty="0"/>
          </a:p>
        </p:txBody>
      </p:sp>
      <p:sp>
        <p:nvSpPr>
          <p:cNvPr id="16" name="TextBox 15">
            <a:extLst>
              <a:ext uri="{FF2B5EF4-FFF2-40B4-BE49-F238E27FC236}">
                <a16:creationId xmlns:a16="http://schemas.microsoft.com/office/drawing/2014/main" id="{1E941D0D-D66C-CC4E-AA47-55461678B717}"/>
              </a:ext>
            </a:extLst>
          </p:cNvPr>
          <p:cNvSpPr txBox="1"/>
          <p:nvPr/>
        </p:nvSpPr>
        <p:spPr>
          <a:xfrm>
            <a:off x="4659570" y="5035841"/>
            <a:ext cx="3130985" cy="461665"/>
          </a:xfrm>
          <a:prstGeom prst="rect">
            <a:avLst/>
          </a:prstGeom>
          <a:noFill/>
        </p:spPr>
        <p:txBody>
          <a:bodyPr wrap="none" rtlCol="0">
            <a:spAutoFit/>
          </a:bodyPr>
          <a:lstStyle/>
          <a:p>
            <a:r>
              <a:rPr lang="en-US" sz="2400" dirty="0"/>
              <a:t>Common approaches</a:t>
            </a:r>
          </a:p>
        </p:txBody>
      </p:sp>
      <p:sp>
        <p:nvSpPr>
          <p:cNvPr id="18" name="TextBox 17">
            <a:extLst>
              <a:ext uri="{FF2B5EF4-FFF2-40B4-BE49-F238E27FC236}">
                <a16:creationId xmlns:a16="http://schemas.microsoft.com/office/drawing/2014/main" id="{4BE93022-FC1F-6D46-97BD-7939D2F9A330}"/>
              </a:ext>
            </a:extLst>
          </p:cNvPr>
          <p:cNvSpPr txBox="1"/>
          <p:nvPr/>
        </p:nvSpPr>
        <p:spPr>
          <a:xfrm>
            <a:off x="8977242" y="5070401"/>
            <a:ext cx="1889492" cy="461665"/>
          </a:xfrm>
          <a:prstGeom prst="rect">
            <a:avLst/>
          </a:prstGeom>
          <a:noFill/>
        </p:spPr>
        <p:txBody>
          <a:bodyPr wrap="none" rtlCol="0">
            <a:spAutoFit/>
          </a:bodyPr>
          <a:lstStyle/>
          <a:p>
            <a:r>
              <a:rPr lang="en-US" sz="2400" dirty="0"/>
              <a:t>CCP system</a:t>
            </a:r>
          </a:p>
        </p:txBody>
      </p:sp>
      <p:sp>
        <p:nvSpPr>
          <p:cNvPr id="3" name="Slide Number Placeholder 2"/>
          <p:cNvSpPr>
            <a:spLocks noGrp="1"/>
          </p:cNvSpPr>
          <p:nvPr>
            <p:ph type="sldNum" sz="quarter" idx="11"/>
          </p:nvPr>
        </p:nvSpPr>
        <p:spPr/>
        <p:txBody>
          <a:bodyPr/>
          <a:lstStyle/>
          <a:p>
            <a:fld id="{C2F1393C-0DFC-B24B-A1A9-162DFBD5FF8A}" type="slidenum">
              <a:rPr lang="en-US" smtClean="0"/>
              <a:pPr/>
              <a:t>22</a:t>
            </a:fld>
            <a:endParaRPr lang="en-US"/>
          </a:p>
        </p:txBody>
      </p:sp>
    </p:spTree>
    <p:extLst>
      <p:ext uri="{BB962C8B-B14F-4D97-AF65-F5344CB8AC3E}">
        <p14:creationId xmlns:p14="http://schemas.microsoft.com/office/powerpoint/2010/main" val="213297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sp>
        <p:nvSpPr>
          <p:cNvPr id="5" name="Slide Number Placeholder 4"/>
          <p:cNvSpPr>
            <a:spLocks noGrp="1"/>
          </p:cNvSpPr>
          <p:nvPr>
            <p:ph type="sldNum" sz="quarter" idx="11"/>
          </p:nvPr>
        </p:nvSpPr>
        <p:spPr/>
        <p:txBody>
          <a:bodyPr/>
          <a:lstStyle/>
          <a:p>
            <a:fld id="{C2F1393C-0DFC-B24B-A1A9-162DFBD5FF8A}" type="slidenum">
              <a:rPr lang="en-US" smtClean="0"/>
              <a:pPr/>
              <a:t>23</a:t>
            </a:fld>
            <a:endParaRPr lang="en-US"/>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Material– Business flow </a:t>
            </a:r>
            <a:endParaRPr lang="zh-CN" altLang="en-US" sz="2800" b="1" dirty="0">
              <a:solidFill>
                <a:schemeClr val="bg1">
                  <a:lumMod val="50000"/>
                </a:schemeClr>
              </a:solidFill>
              <a:latin typeface="Calibri" panose="020F0502020204030204" pitchFamily="34" charset="0"/>
            </a:endParaRPr>
          </a:p>
        </p:txBody>
      </p:sp>
      <p:sp>
        <p:nvSpPr>
          <p:cNvPr id="6" name="TextBox 5">
            <a:extLst>
              <a:ext uri="{FF2B5EF4-FFF2-40B4-BE49-F238E27FC236}">
                <a16:creationId xmlns:a16="http://schemas.microsoft.com/office/drawing/2014/main" id="{D1D367A0-C656-2B45-BD61-F660B57BCE23}"/>
              </a:ext>
            </a:extLst>
          </p:cNvPr>
          <p:cNvSpPr txBox="1"/>
          <p:nvPr/>
        </p:nvSpPr>
        <p:spPr>
          <a:xfrm>
            <a:off x="972443" y="1388277"/>
            <a:ext cx="10101957" cy="496931"/>
          </a:xfrm>
          <a:prstGeom prst="rect">
            <a:avLst/>
          </a:prstGeom>
          <a:noFill/>
        </p:spPr>
        <p:txBody>
          <a:bodyPr wrap="square" lIns="108000" rIns="108000" rtlCol="0">
            <a:spAutoFit/>
          </a:bodyPr>
          <a:lstStyle/>
          <a:p>
            <a:pPr>
              <a:lnSpc>
                <a:spcPct val="150000"/>
              </a:lnSpc>
            </a:pPr>
            <a:endParaRPr lang="en-US" altLang="ko-KR" sz="2000" dirty="0">
              <a:solidFill>
                <a:schemeClr val="tx1">
                  <a:lumMod val="95000"/>
                  <a:lumOff val="5000"/>
                </a:schemeClr>
              </a:solidFill>
              <a:cs typeface="Arial" pitchFamily="34" charset="0"/>
            </a:endParaRPr>
          </a:p>
        </p:txBody>
      </p:sp>
      <p:sp>
        <p:nvSpPr>
          <p:cNvPr id="3" name="Rectangle 2">
            <a:extLst>
              <a:ext uri="{FF2B5EF4-FFF2-40B4-BE49-F238E27FC236}">
                <a16:creationId xmlns:a16="http://schemas.microsoft.com/office/drawing/2014/main" id="{25FD958E-128A-1445-A8CE-8DED4D8CF73D}"/>
              </a:ext>
            </a:extLst>
          </p:cNvPr>
          <p:cNvSpPr/>
          <p:nvPr/>
        </p:nvSpPr>
        <p:spPr>
          <a:xfrm>
            <a:off x="972443" y="2478038"/>
            <a:ext cx="6096000" cy="369332"/>
          </a:xfrm>
          <a:prstGeom prst="rect">
            <a:avLst/>
          </a:prstGeom>
        </p:spPr>
        <p:txBody>
          <a:bodyPr>
            <a:spAutoFit/>
          </a:bodyPr>
          <a:lstStyle/>
          <a:p>
            <a:endParaRPr lang="vi-VN" dirty="0">
              <a:latin typeface="Calibri" panose="020F0502020204030204" pitchFamily="34" charset="0"/>
            </a:endParaRPr>
          </a:p>
        </p:txBody>
      </p:sp>
      <p:grpSp>
        <p:nvGrpSpPr>
          <p:cNvPr id="55" name="Group 17">
            <a:extLst>
              <a:ext uri="{FF2B5EF4-FFF2-40B4-BE49-F238E27FC236}">
                <a16:creationId xmlns:a16="http://schemas.microsoft.com/office/drawing/2014/main" id="{40D933A7-09EF-2E4B-B386-7C4C374F7903}"/>
              </a:ext>
            </a:extLst>
          </p:cNvPr>
          <p:cNvGrpSpPr/>
          <p:nvPr/>
        </p:nvGrpSpPr>
        <p:grpSpPr>
          <a:xfrm>
            <a:off x="3643144" y="1748381"/>
            <a:ext cx="2152727" cy="4284724"/>
            <a:chOff x="2688157" y="1748381"/>
            <a:chExt cx="2152727" cy="4284724"/>
          </a:xfrm>
        </p:grpSpPr>
        <p:sp>
          <p:nvSpPr>
            <p:cNvPr id="56" name="Rounded Rectangle 64">
              <a:extLst>
                <a:ext uri="{FF2B5EF4-FFF2-40B4-BE49-F238E27FC236}">
                  <a16:creationId xmlns:a16="http://schemas.microsoft.com/office/drawing/2014/main" id="{957314F6-B4B4-C94D-8441-538E157FC7EE}"/>
                </a:ext>
              </a:extLst>
            </p:cNvPr>
            <p:cNvSpPr/>
            <p:nvPr/>
          </p:nvSpPr>
          <p:spPr>
            <a:xfrm>
              <a:off x="2688158"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3200"/>
            </a:p>
          </p:txBody>
        </p:sp>
        <p:sp>
          <p:nvSpPr>
            <p:cNvPr id="57" name="Right Arrow 66">
              <a:extLst>
                <a:ext uri="{FF2B5EF4-FFF2-40B4-BE49-F238E27FC236}">
                  <a16:creationId xmlns:a16="http://schemas.microsoft.com/office/drawing/2014/main" id="{CBEF2F12-EAC8-1C42-B5F0-4494E5A4A9B6}"/>
                </a:ext>
              </a:extLst>
            </p:cNvPr>
            <p:cNvSpPr/>
            <p:nvPr/>
          </p:nvSpPr>
          <p:spPr>
            <a:xfrm>
              <a:off x="2688157"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58" name="TextBox 20">
              <a:extLst>
                <a:ext uri="{FF2B5EF4-FFF2-40B4-BE49-F238E27FC236}">
                  <a16:creationId xmlns:a16="http://schemas.microsoft.com/office/drawing/2014/main" id="{87D296D2-4E64-0543-AD37-1A2F4C2DD047}"/>
                </a:ext>
              </a:extLst>
            </p:cNvPr>
            <p:cNvSpPr txBox="1"/>
            <p:nvPr/>
          </p:nvSpPr>
          <p:spPr>
            <a:xfrm>
              <a:off x="3001579"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59" name="TextBox 21">
              <a:extLst>
                <a:ext uri="{FF2B5EF4-FFF2-40B4-BE49-F238E27FC236}">
                  <a16:creationId xmlns:a16="http://schemas.microsoft.com/office/drawing/2014/main" id="{CD1A542B-4392-834F-81B8-9949E3C0B9FD}"/>
                </a:ext>
              </a:extLst>
            </p:cNvPr>
            <p:cNvSpPr txBox="1"/>
            <p:nvPr/>
          </p:nvSpPr>
          <p:spPr>
            <a:xfrm>
              <a:off x="2945938" y="4177760"/>
              <a:ext cx="1642180"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Calibri" panose="020F0502020204030204" pitchFamily="34" charset="0"/>
                  <a:cs typeface="Calibri" panose="020F0502020204030204" pitchFamily="34" charset="0"/>
                </a:rPr>
                <a:t>Search</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60" name="Graphic 59">
              <a:extLst>
                <a:ext uri="{FF2B5EF4-FFF2-40B4-BE49-F238E27FC236}">
                  <a16:creationId xmlns:a16="http://schemas.microsoft.com/office/drawing/2014/main" id="{C60BC6B0-A624-2C46-ACD5-42795A62B2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3262" y="3135344"/>
              <a:ext cx="961533" cy="961533"/>
            </a:xfrm>
            <a:prstGeom prst="rect">
              <a:avLst/>
            </a:prstGeom>
          </p:spPr>
        </p:pic>
        <p:sp>
          <p:nvSpPr>
            <p:cNvPr id="61" name="TextBox 23">
              <a:extLst>
                <a:ext uri="{FF2B5EF4-FFF2-40B4-BE49-F238E27FC236}">
                  <a16:creationId xmlns:a16="http://schemas.microsoft.com/office/drawing/2014/main" id="{2DD60F4D-65EF-9143-8BE3-CE61DE15A3F2}"/>
                </a:ext>
              </a:extLst>
            </p:cNvPr>
            <p:cNvSpPr txBox="1"/>
            <p:nvPr/>
          </p:nvSpPr>
          <p:spPr>
            <a:xfrm>
              <a:off x="2826723" y="4530565"/>
              <a:ext cx="1794609" cy="584775"/>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Requesters </a:t>
              </a:r>
              <a:r>
                <a:rPr lang="en-US" altLang="ko-KR" sz="1600" b="1" dirty="0">
                  <a:latin typeface="Calibri" panose="020F0502020204030204" pitchFamily="34" charset="0"/>
                  <a:cs typeface="Calibri" panose="020F0502020204030204" pitchFamily="34" charset="0"/>
                </a:rPr>
                <a:t>search</a:t>
              </a:r>
              <a:r>
                <a:rPr lang="en-US" altLang="ko-KR" sz="1600" dirty="0">
                  <a:latin typeface="Calibri" panose="020F0502020204030204" pitchFamily="34" charset="0"/>
                  <a:cs typeface="Calibri" panose="020F0502020204030204" pitchFamily="34" charset="0"/>
                </a:rPr>
                <a:t> the material </a:t>
              </a:r>
            </a:p>
          </p:txBody>
        </p:sp>
      </p:grpSp>
      <p:grpSp>
        <p:nvGrpSpPr>
          <p:cNvPr id="8" name="Group 7">
            <a:extLst>
              <a:ext uri="{FF2B5EF4-FFF2-40B4-BE49-F238E27FC236}">
                <a16:creationId xmlns:a16="http://schemas.microsoft.com/office/drawing/2014/main" id="{EF3A7EF3-F0CD-7A40-B29C-66BE09BEAE16}"/>
              </a:ext>
            </a:extLst>
          </p:cNvPr>
          <p:cNvGrpSpPr/>
          <p:nvPr/>
        </p:nvGrpSpPr>
        <p:grpSpPr>
          <a:xfrm>
            <a:off x="8606088" y="1748381"/>
            <a:ext cx="2152727" cy="4284724"/>
            <a:chOff x="8606088" y="1748381"/>
            <a:chExt cx="2152727" cy="4284724"/>
          </a:xfrm>
        </p:grpSpPr>
        <p:grpSp>
          <p:nvGrpSpPr>
            <p:cNvPr id="76" name="Group 46">
              <a:extLst>
                <a:ext uri="{FF2B5EF4-FFF2-40B4-BE49-F238E27FC236}">
                  <a16:creationId xmlns:a16="http://schemas.microsoft.com/office/drawing/2014/main" id="{94F44AA6-A345-554A-8C00-20120565E8AF}"/>
                </a:ext>
              </a:extLst>
            </p:cNvPr>
            <p:cNvGrpSpPr/>
            <p:nvPr/>
          </p:nvGrpSpPr>
          <p:grpSpPr>
            <a:xfrm>
              <a:off x="8606088" y="1748381"/>
              <a:ext cx="2152727" cy="4284724"/>
              <a:chOff x="9646606" y="1714436"/>
              <a:chExt cx="2152727" cy="4284724"/>
            </a:xfrm>
          </p:grpSpPr>
          <p:sp>
            <p:nvSpPr>
              <p:cNvPr id="77" name="Rounded Rectangle 64">
                <a:extLst>
                  <a:ext uri="{FF2B5EF4-FFF2-40B4-BE49-F238E27FC236}">
                    <a16:creationId xmlns:a16="http://schemas.microsoft.com/office/drawing/2014/main" id="{437BE5DD-4594-3A4B-9A34-617E628B8B7D}"/>
                  </a:ext>
                </a:extLst>
              </p:cNvPr>
              <p:cNvSpPr/>
              <p:nvPr/>
            </p:nvSpPr>
            <p:spPr>
              <a:xfrm>
                <a:off x="9646607" y="1714436"/>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3200"/>
              </a:p>
            </p:txBody>
          </p:sp>
          <p:sp>
            <p:nvSpPr>
              <p:cNvPr id="78" name="Right Arrow 66">
                <a:extLst>
                  <a:ext uri="{FF2B5EF4-FFF2-40B4-BE49-F238E27FC236}">
                    <a16:creationId xmlns:a16="http://schemas.microsoft.com/office/drawing/2014/main" id="{7C56271C-32AE-0248-B473-D94BD30831DC}"/>
                  </a:ext>
                </a:extLst>
              </p:cNvPr>
              <p:cNvSpPr/>
              <p:nvPr/>
            </p:nvSpPr>
            <p:spPr>
              <a:xfrm>
                <a:off x="9646606" y="1894704"/>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79" name="TextBox 62">
                <a:extLst>
                  <a:ext uri="{FF2B5EF4-FFF2-40B4-BE49-F238E27FC236}">
                    <a16:creationId xmlns:a16="http://schemas.microsoft.com/office/drawing/2014/main" id="{634068C1-A564-8946-B7A6-60C77C17319F}"/>
                  </a:ext>
                </a:extLst>
              </p:cNvPr>
              <p:cNvSpPr txBox="1"/>
              <p:nvPr/>
            </p:nvSpPr>
            <p:spPr>
              <a:xfrm>
                <a:off x="9960028" y="2071379"/>
                <a:ext cx="648072" cy="538609"/>
              </a:xfrm>
              <a:prstGeom prst="rect">
                <a:avLst/>
              </a:prstGeom>
              <a:noFill/>
            </p:spPr>
            <p:txBody>
              <a:bodyPr wrap="square"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80" name="TextBox 63">
                <a:extLst>
                  <a:ext uri="{FF2B5EF4-FFF2-40B4-BE49-F238E27FC236}">
                    <a16:creationId xmlns:a16="http://schemas.microsoft.com/office/drawing/2014/main" id="{4CE42856-B88F-954C-B35A-497E226DEA04}"/>
                  </a:ext>
                </a:extLst>
              </p:cNvPr>
              <p:cNvSpPr txBox="1"/>
              <p:nvPr/>
            </p:nvSpPr>
            <p:spPr>
              <a:xfrm>
                <a:off x="9901880" y="4185004"/>
                <a:ext cx="1642180"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Calibri" panose="020F0502020204030204" pitchFamily="34" charset="0"/>
                    <a:cs typeface="Calibri" panose="020F0502020204030204" pitchFamily="34" charset="0"/>
                  </a:rPr>
                  <a:t>Feedback</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82" name="TextBox 65">
                <a:extLst>
                  <a:ext uri="{FF2B5EF4-FFF2-40B4-BE49-F238E27FC236}">
                    <a16:creationId xmlns:a16="http://schemas.microsoft.com/office/drawing/2014/main" id="{48756781-34C5-7A4B-AB1A-249269D94E64}"/>
                  </a:ext>
                </a:extLst>
              </p:cNvPr>
              <p:cNvSpPr txBox="1"/>
              <p:nvPr/>
            </p:nvSpPr>
            <p:spPr>
              <a:xfrm>
                <a:off x="9825665" y="4523295"/>
                <a:ext cx="1794609" cy="584775"/>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Finish transaction and give </a:t>
                </a:r>
                <a:r>
                  <a:rPr lang="en-US" altLang="ko-KR" sz="1600" b="1" dirty="0">
                    <a:latin typeface="Calibri" panose="020F0502020204030204" pitchFamily="34" charset="0"/>
                    <a:cs typeface="Calibri" panose="020F0502020204030204" pitchFamily="34" charset="0"/>
                  </a:rPr>
                  <a:t>feedback</a:t>
                </a:r>
              </a:p>
            </p:txBody>
          </p:sp>
        </p:grpSp>
        <p:pic>
          <p:nvPicPr>
            <p:cNvPr id="34" name="Graphic 33">
              <a:extLst>
                <a:ext uri="{FF2B5EF4-FFF2-40B4-BE49-F238E27FC236}">
                  <a16:creationId xmlns:a16="http://schemas.microsoft.com/office/drawing/2014/main" id="{4B7C3A1B-6A0C-8B41-9279-F42F222D53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9995" y="3136253"/>
              <a:ext cx="1024911" cy="1024911"/>
            </a:xfrm>
            <a:prstGeom prst="rect">
              <a:avLst/>
            </a:prstGeom>
          </p:spPr>
        </p:pic>
      </p:grpSp>
      <p:grpSp>
        <p:nvGrpSpPr>
          <p:cNvPr id="9" name="Group 8">
            <a:extLst>
              <a:ext uri="{FF2B5EF4-FFF2-40B4-BE49-F238E27FC236}">
                <a16:creationId xmlns:a16="http://schemas.microsoft.com/office/drawing/2014/main" id="{B93F4893-04E6-7149-8159-C084CD021195}"/>
              </a:ext>
            </a:extLst>
          </p:cNvPr>
          <p:cNvGrpSpPr/>
          <p:nvPr/>
        </p:nvGrpSpPr>
        <p:grpSpPr>
          <a:xfrm>
            <a:off x="1114322" y="1748381"/>
            <a:ext cx="2152727" cy="4284724"/>
            <a:chOff x="1114322" y="1748381"/>
            <a:chExt cx="2152727" cy="4284724"/>
          </a:xfrm>
        </p:grpSpPr>
        <p:grpSp>
          <p:nvGrpSpPr>
            <p:cNvPr id="48" name="Group 4">
              <a:extLst>
                <a:ext uri="{FF2B5EF4-FFF2-40B4-BE49-F238E27FC236}">
                  <a16:creationId xmlns:a16="http://schemas.microsoft.com/office/drawing/2014/main" id="{00EA81C5-A318-064B-833E-029360B4D1E5}"/>
                </a:ext>
              </a:extLst>
            </p:cNvPr>
            <p:cNvGrpSpPr/>
            <p:nvPr/>
          </p:nvGrpSpPr>
          <p:grpSpPr>
            <a:xfrm>
              <a:off x="1114322" y="1748381"/>
              <a:ext cx="2152727" cy="4284724"/>
              <a:chOff x="377357" y="1748381"/>
              <a:chExt cx="2152727" cy="4284724"/>
            </a:xfrm>
          </p:grpSpPr>
          <p:sp>
            <p:nvSpPr>
              <p:cNvPr id="49" name="Rounded Rectangle 64">
                <a:extLst>
                  <a:ext uri="{FF2B5EF4-FFF2-40B4-BE49-F238E27FC236}">
                    <a16:creationId xmlns:a16="http://schemas.microsoft.com/office/drawing/2014/main" id="{304BB53B-DA2F-2B43-8502-5568EB4BC225}"/>
                  </a:ext>
                </a:extLst>
              </p:cNvPr>
              <p:cNvSpPr/>
              <p:nvPr/>
            </p:nvSpPr>
            <p:spPr>
              <a:xfrm>
                <a:off x="377358"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3200"/>
              </a:p>
            </p:txBody>
          </p:sp>
          <p:sp>
            <p:nvSpPr>
              <p:cNvPr id="50" name="TextBox 7">
                <a:extLst>
                  <a:ext uri="{FF2B5EF4-FFF2-40B4-BE49-F238E27FC236}">
                    <a16:creationId xmlns:a16="http://schemas.microsoft.com/office/drawing/2014/main" id="{44240DAC-9C9C-9B4D-99BC-F12853426810}"/>
                  </a:ext>
                </a:extLst>
              </p:cNvPr>
              <p:cNvSpPr txBox="1"/>
              <p:nvPr/>
            </p:nvSpPr>
            <p:spPr>
              <a:xfrm>
                <a:off x="632629" y="4191483"/>
                <a:ext cx="1642180"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Calibri" panose="020F0502020204030204" pitchFamily="34" charset="0"/>
                    <a:cs typeface="Calibri" panose="020F0502020204030204" pitchFamily="34" charset="0"/>
                  </a:rPr>
                  <a:t>Post material</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1" name="Right Arrow 66">
                <a:extLst>
                  <a:ext uri="{FF2B5EF4-FFF2-40B4-BE49-F238E27FC236}">
                    <a16:creationId xmlns:a16="http://schemas.microsoft.com/office/drawing/2014/main" id="{F9CB1F60-8B2D-2847-92F2-08824EC6B790}"/>
                  </a:ext>
                </a:extLst>
              </p:cNvPr>
              <p:cNvSpPr/>
              <p:nvPr/>
            </p:nvSpPr>
            <p:spPr>
              <a:xfrm>
                <a:off x="377357"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52" name="TextBox 9">
                <a:extLst>
                  <a:ext uri="{FF2B5EF4-FFF2-40B4-BE49-F238E27FC236}">
                    <a16:creationId xmlns:a16="http://schemas.microsoft.com/office/drawing/2014/main" id="{008D38F6-A6FD-CE44-8C6F-281F21625B80}"/>
                  </a:ext>
                </a:extLst>
              </p:cNvPr>
              <p:cNvSpPr txBox="1"/>
              <p:nvPr/>
            </p:nvSpPr>
            <p:spPr>
              <a:xfrm>
                <a:off x="690779" y="2105325"/>
                <a:ext cx="655889"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54" name="TextBox 10">
                <a:extLst>
                  <a:ext uri="{FF2B5EF4-FFF2-40B4-BE49-F238E27FC236}">
                    <a16:creationId xmlns:a16="http://schemas.microsoft.com/office/drawing/2014/main" id="{8DED5EEF-E84E-D54E-A928-2C22E2D5405E}"/>
                  </a:ext>
                </a:extLst>
              </p:cNvPr>
              <p:cNvSpPr txBox="1"/>
              <p:nvPr/>
            </p:nvSpPr>
            <p:spPr>
              <a:xfrm>
                <a:off x="556415" y="4523295"/>
                <a:ext cx="1794609" cy="584775"/>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Post material to the system </a:t>
                </a:r>
              </a:p>
            </p:txBody>
          </p:sp>
        </p:grpSp>
        <p:pic>
          <p:nvPicPr>
            <p:cNvPr id="36" name="Graphic 35">
              <a:extLst>
                <a:ext uri="{FF2B5EF4-FFF2-40B4-BE49-F238E27FC236}">
                  <a16:creationId xmlns:a16="http://schemas.microsoft.com/office/drawing/2014/main" id="{CCFC1905-F507-F941-A050-95608FF059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2662" y="3264032"/>
              <a:ext cx="856043" cy="856043"/>
            </a:xfrm>
            <a:prstGeom prst="rect">
              <a:avLst/>
            </a:prstGeom>
          </p:spPr>
        </p:pic>
      </p:grpSp>
      <p:sp>
        <p:nvSpPr>
          <p:cNvPr id="4" name="Slide Number Placeholder 3">
            <a:extLst>
              <a:ext uri="{FF2B5EF4-FFF2-40B4-BE49-F238E27FC236}">
                <a16:creationId xmlns:a16="http://schemas.microsoft.com/office/drawing/2014/main" id="{470F5A08-AF2E-BD42-8664-C7712E2DA52C}"/>
              </a:ext>
            </a:extLst>
          </p:cNvPr>
          <p:cNvSpPr>
            <a:spLocks/>
          </p:cNvSpPr>
          <p:nvPr/>
        </p:nvSpPr>
        <p:spPr>
          <a:xfrm>
            <a:off x="240323" y="6270137"/>
            <a:ext cx="2743200" cy="365125"/>
          </a:xfrm>
          <a:prstGeom prst="rect">
            <a:avLst/>
          </a:prstGeom>
        </p:spPr>
        <p:txBody>
          <a:bodyPr/>
          <a:lstStyle/>
          <a:p>
            <a:endParaRPr lang="en-US"/>
          </a:p>
        </p:txBody>
      </p:sp>
      <p:grpSp>
        <p:nvGrpSpPr>
          <p:cNvPr id="44" name="Group 43">
            <a:extLst>
              <a:ext uri="{FF2B5EF4-FFF2-40B4-BE49-F238E27FC236}">
                <a16:creationId xmlns:a16="http://schemas.microsoft.com/office/drawing/2014/main" id="{DE9D1634-CE24-DD44-9AA0-22B0C871E0AF}"/>
              </a:ext>
            </a:extLst>
          </p:cNvPr>
          <p:cNvGrpSpPr/>
          <p:nvPr/>
        </p:nvGrpSpPr>
        <p:grpSpPr>
          <a:xfrm>
            <a:off x="6139940" y="1755082"/>
            <a:ext cx="2152726" cy="4284724"/>
            <a:chOff x="6139940" y="1755082"/>
            <a:chExt cx="2152726" cy="4284724"/>
          </a:xfrm>
        </p:grpSpPr>
        <p:grpSp>
          <p:nvGrpSpPr>
            <p:cNvPr id="45" name="Group 32">
              <a:extLst>
                <a:ext uri="{FF2B5EF4-FFF2-40B4-BE49-F238E27FC236}">
                  <a16:creationId xmlns:a16="http://schemas.microsoft.com/office/drawing/2014/main" id="{6064D8E9-72B1-8B49-BF7C-CE1D850426CA}"/>
                </a:ext>
              </a:extLst>
            </p:cNvPr>
            <p:cNvGrpSpPr/>
            <p:nvPr/>
          </p:nvGrpSpPr>
          <p:grpSpPr>
            <a:xfrm>
              <a:off x="6139940" y="1755082"/>
              <a:ext cx="2152726" cy="4284724"/>
              <a:chOff x="7309758" y="1748381"/>
              <a:chExt cx="2152726" cy="4284724"/>
            </a:xfrm>
          </p:grpSpPr>
          <p:sp>
            <p:nvSpPr>
              <p:cNvPr id="47" name="Rounded Rectangle 64">
                <a:extLst>
                  <a:ext uri="{FF2B5EF4-FFF2-40B4-BE49-F238E27FC236}">
                    <a16:creationId xmlns:a16="http://schemas.microsoft.com/office/drawing/2014/main" id="{13D9C26A-2C80-AE43-BC41-459FE8CC79A6}"/>
                  </a:ext>
                </a:extLst>
              </p:cNvPr>
              <p:cNvSpPr/>
              <p:nvPr/>
            </p:nvSpPr>
            <p:spPr>
              <a:xfrm>
                <a:off x="7309758" y="1748381"/>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3200"/>
              </a:p>
            </p:txBody>
          </p:sp>
          <p:sp>
            <p:nvSpPr>
              <p:cNvPr id="53" name="Right Arrow 66">
                <a:extLst>
                  <a:ext uri="{FF2B5EF4-FFF2-40B4-BE49-F238E27FC236}">
                    <a16:creationId xmlns:a16="http://schemas.microsoft.com/office/drawing/2014/main" id="{7874F3C4-A417-A243-A1D9-2F4819E97D01}"/>
                  </a:ext>
                </a:extLst>
              </p:cNvPr>
              <p:cNvSpPr/>
              <p:nvPr/>
            </p:nvSpPr>
            <p:spPr>
              <a:xfrm>
                <a:off x="7309758" y="1928649"/>
                <a:ext cx="1478459" cy="864096"/>
              </a:xfrm>
              <a:prstGeom prst="rightArrow">
                <a:avLst>
                  <a:gd name="adj1" fmla="val 65118"/>
                  <a:gd name="adj2" fmla="val 84614"/>
                </a:avLst>
              </a:prstGeom>
              <a:solidFill>
                <a:srgbClr val="B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62" name="TextBox 35">
                <a:extLst>
                  <a:ext uri="{FF2B5EF4-FFF2-40B4-BE49-F238E27FC236}">
                    <a16:creationId xmlns:a16="http://schemas.microsoft.com/office/drawing/2014/main" id="{516A5A0F-7051-E447-A3D7-8DFF43A0EACC}"/>
                  </a:ext>
                </a:extLst>
              </p:cNvPr>
              <p:cNvSpPr txBox="1"/>
              <p:nvPr/>
            </p:nvSpPr>
            <p:spPr>
              <a:xfrm>
                <a:off x="7623180" y="2105324"/>
                <a:ext cx="648072"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63" name="TextBox 36">
                <a:extLst>
                  <a:ext uri="{FF2B5EF4-FFF2-40B4-BE49-F238E27FC236}">
                    <a16:creationId xmlns:a16="http://schemas.microsoft.com/office/drawing/2014/main" id="{F51B1D78-B77B-9B4E-8CBE-990A49E7E15C}"/>
                  </a:ext>
                </a:extLst>
              </p:cNvPr>
              <p:cNvSpPr txBox="1"/>
              <p:nvPr/>
            </p:nvSpPr>
            <p:spPr>
              <a:xfrm>
                <a:off x="7565032" y="4177760"/>
                <a:ext cx="1642180" cy="400110"/>
              </a:xfrm>
              <a:prstGeom prst="rect">
                <a:avLst/>
              </a:prstGeom>
              <a:noFill/>
            </p:spPr>
            <p:txBody>
              <a:bodyPr wrap="square" rtlCol="0">
                <a:spAutoFit/>
              </a:bodyPr>
              <a:lstStyle/>
              <a:p>
                <a:pPr algn="ctr"/>
                <a:r>
                  <a:rPr lang="en-US" altLang="ko-KR" sz="2000" b="1" dirty="0">
                    <a:solidFill>
                      <a:schemeClr val="tx1">
                        <a:lumMod val="75000"/>
                        <a:lumOff val="25000"/>
                      </a:schemeClr>
                    </a:solidFill>
                    <a:latin typeface="Calibri" panose="020F0502020204030204" pitchFamily="34" charset="0"/>
                    <a:cs typeface="Calibri" panose="020F0502020204030204" pitchFamily="34" charset="0"/>
                  </a:rPr>
                  <a:t>Transaction</a:t>
                </a:r>
                <a:endParaRPr lang="ko-KR" altLang="en-US" sz="20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64" name="TextBox 38">
                <a:extLst>
                  <a:ext uri="{FF2B5EF4-FFF2-40B4-BE49-F238E27FC236}">
                    <a16:creationId xmlns:a16="http://schemas.microsoft.com/office/drawing/2014/main" id="{D1CA8EF1-B3FA-4D44-91ED-7F9E5FDC757E}"/>
                  </a:ext>
                </a:extLst>
              </p:cNvPr>
              <p:cNvSpPr txBox="1"/>
              <p:nvPr/>
            </p:nvSpPr>
            <p:spPr>
              <a:xfrm>
                <a:off x="7424605" y="4530037"/>
                <a:ext cx="1907924" cy="830997"/>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Start </a:t>
                </a:r>
                <a:r>
                  <a:rPr lang="en-US" altLang="ko-KR" sz="1600" b="1" dirty="0">
                    <a:latin typeface="Calibri" panose="020F0502020204030204" pitchFamily="34" charset="0"/>
                    <a:cs typeface="Calibri" panose="020F0502020204030204" pitchFamily="34" charset="0"/>
                  </a:rPr>
                  <a:t>material transaction</a:t>
                </a:r>
                <a:r>
                  <a:rPr lang="en-US" altLang="ko-KR" sz="1600" dirty="0">
                    <a:latin typeface="Calibri" panose="020F0502020204030204" pitchFamily="34" charset="0"/>
                    <a:cs typeface="Calibri" panose="020F0502020204030204" pitchFamily="34" charset="0"/>
                  </a:rPr>
                  <a:t> and deliver to requester</a:t>
                </a:r>
              </a:p>
            </p:txBody>
          </p:sp>
        </p:grpSp>
        <p:pic>
          <p:nvPicPr>
            <p:cNvPr id="46" name="Graphic 45">
              <a:extLst>
                <a:ext uri="{FF2B5EF4-FFF2-40B4-BE49-F238E27FC236}">
                  <a16:creationId xmlns:a16="http://schemas.microsoft.com/office/drawing/2014/main" id="{2B19EBAB-6A81-884D-AB42-C7CA441D75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91731" y="3050384"/>
              <a:ext cx="1225296" cy="1225296"/>
            </a:xfrm>
            <a:prstGeom prst="rect">
              <a:avLst/>
            </a:prstGeom>
          </p:spPr>
        </p:pic>
      </p:grpSp>
    </p:spTree>
    <p:extLst>
      <p:ext uri="{BB962C8B-B14F-4D97-AF65-F5344CB8AC3E}">
        <p14:creationId xmlns:p14="http://schemas.microsoft.com/office/powerpoint/2010/main" val="232806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7505000"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Material– Transaction status flow </a:t>
            </a:r>
            <a:endParaRPr lang="zh-CN" altLang="en-US" sz="2800" b="1" dirty="0">
              <a:solidFill>
                <a:schemeClr val="bg1">
                  <a:lumMod val="50000"/>
                </a:schemeClr>
              </a:solidFill>
              <a:latin typeface="Calibri" panose="020F0502020204030204" pitchFamily="34" charset="0"/>
            </a:endParaRPr>
          </a:p>
        </p:txBody>
      </p:sp>
      <p:sp>
        <p:nvSpPr>
          <p:cNvPr id="3" name="Rectangle 2">
            <a:extLst>
              <a:ext uri="{FF2B5EF4-FFF2-40B4-BE49-F238E27FC236}">
                <a16:creationId xmlns:a16="http://schemas.microsoft.com/office/drawing/2014/main" id="{25FD958E-128A-1445-A8CE-8DED4D8CF73D}"/>
              </a:ext>
            </a:extLst>
          </p:cNvPr>
          <p:cNvSpPr/>
          <p:nvPr/>
        </p:nvSpPr>
        <p:spPr>
          <a:xfrm>
            <a:off x="972443" y="2987703"/>
            <a:ext cx="6096000" cy="369332"/>
          </a:xfrm>
          <a:prstGeom prst="rect">
            <a:avLst/>
          </a:prstGeom>
        </p:spPr>
        <p:txBody>
          <a:bodyPr>
            <a:spAutoFit/>
          </a:bodyPr>
          <a:lstStyle/>
          <a:p>
            <a:endParaRPr lang="vi-VN" dirty="0">
              <a:latin typeface="Calibri" panose="020F0502020204030204" pitchFamily="34" charset="0"/>
            </a:endParaRPr>
          </a:p>
        </p:txBody>
      </p:sp>
      <p:grpSp>
        <p:nvGrpSpPr>
          <p:cNvPr id="7" name="Group 3">
            <a:extLst>
              <a:ext uri="{FF2B5EF4-FFF2-40B4-BE49-F238E27FC236}">
                <a16:creationId xmlns:a16="http://schemas.microsoft.com/office/drawing/2014/main" id="{65CDF915-B148-B942-8F0D-DBF522D55DBF}"/>
              </a:ext>
            </a:extLst>
          </p:cNvPr>
          <p:cNvGrpSpPr/>
          <p:nvPr/>
        </p:nvGrpSpPr>
        <p:grpSpPr>
          <a:xfrm>
            <a:off x="950605" y="2515132"/>
            <a:ext cx="1749823" cy="2451249"/>
            <a:chOff x="965627" y="2478038"/>
            <a:chExt cx="1373680" cy="2055458"/>
          </a:xfrm>
        </p:grpSpPr>
        <p:sp>
          <p:nvSpPr>
            <p:cNvPr id="28" name="TextBox 4">
              <a:extLst>
                <a:ext uri="{FF2B5EF4-FFF2-40B4-BE49-F238E27FC236}">
                  <a16:creationId xmlns:a16="http://schemas.microsoft.com/office/drawing/2014/main" id="{3DB9AA5C-FFE8-434D-807B-AA4EBF716218}"/>
                </a:ext>
              </a:extLst>
            </p:cNvPr>
            <p:cNvSpPr txBox="1"/>
            <p:nvPr/>
          </p:nvSpPr>
          <p:spPr>
            <a:xfrm>
              <a:off x="985857" y="3498122"/>
              <a:ext cx="1333219" cy="387122"/>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Pending</a:t>
              </a:r>
              <a:endParaRPr lang="ko-KR" altLang="en-US" sz="2400" b="1" dirty="0">
                <a:latin typeface="Calibri" panose="020F0502020204030204" pitchFamily="34" charset="0"/>
                <a:cs typeface="Calibri" panose="020F0502020204030204" pitchFamily="34" charset="0"/>
              </a:endParaRPr>
            </a:p>
          </p:txBody>
        </p:sp>
        <p:pic>
          <p:nvPicPr>
            <p:cNvPr id="29" name="Graphic 28">
              <a:extLst>
                <a:ext uri="{FF2B5EF4-FFF2-40B4-BE49-F238E27FC236}">
                  <a16:creationId xmlns:a16="http://schemas.microsoft.com/office/drawing/2014/main" id="{CAC83C75-C843-C54D-9C4D-DFA4DC3F1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54942" y="2478038"/>
              <a:ext cx="797157" cy="797157"/>
            </a:xfrm>
            <a:prstGeom prst="rect">
              <a:avLst/>
            </a:prstGeom>
          </p:spPr>
        </p:pic>
        <p:sp>
          <p:nvSpPr>
            <p:cNvPr id="30" name="TextBox 7">
              <a:extLst>
                <a:ext uri="{FF2B5EF4-FFF2-40B4-BE49-F238E27FC236}">
                  <a16:creationId xmlns:a16="http://schemas.microsoft.com/office/drawing/2014/main" id="{0D232A80-5FE8-EF49-9AFC-059B4B4C03EE}"/>
                </a:ext>
              </a:extLst>
            </p:cNvPr>
            <p:cNvSpPr txBox="1"/>
            <p:nvPr/>
          </p:nvSpPr>
          <p:spPr>
            <a:xfrm>
              <a:off x="965627" y="3836676"/>
              <a:ext cx="1373680" cy="696820"/>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Send request and </a:t>
              </a:r>
              <a:r>
                <a:rPr lang="en-US" altLang="ko-KR" sz="1600" b="1" dirty="0">
                  <a:latin typeface="Calibri" panose="020F0502020204030204" pitchFamily="34" charset="0"/>
                  <a:cs typeface="Calibri" panose="020F0502020204030204" pitchFamily="34" charset="0"/>
                </a:rPr>
                <a:t>waiting</a:t>
              </a:r>
              <a:r>
                <a:rPr lang="en-US" altLang="ko-KR" sz="1600" dirty="0">
                  <a:latin typeface="Calibri" panose="020F0502020204030204" pitchFamily="34" charset="0"/>
                  <a:cs typeface="Calibri" panose="020F0502020204030204" pitchFamily="34" charset="0"/>
                </a:rPr>
                <a:t> for acceptance</a:t>
              </a:r>
            </a:p>
          </p:txBody>
        </p:sp>
      </p:grpSp>
      <p:sp>
        <p:nvSpPr>
          <p:cNvPr id="31" name="Right Arrow 30">
            <a:extLst>
              <a:ext uri="{FF2B5EF4-FFF2-40B4-BE49-F238E27FC236}">
                <a16:creationId xmlns:a16="http://schemas.microsoft.com/office/drawing/2014/main" id="{B31FA923-FA20-AA41-9DD1-F7845AFAA1F5}"/>
              </a:ext>
            </a:extLst>
          </p:cNvPr>
          <p:cNvSpPr/>
          <p:nvPr/>
        </p:nvSpPr>
        <p:spPr>
          <a:xfrm>
            <a:off x="2722193" y="2856624"/>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48" name="Group 12">
            <a:extLst>
              <a:ext uri="{FF2B5EF4-FFF2-40B4-BE49-F238E27FC236}">
                <a16:creationId xmlns:a16="http://schemas.microsoft.com/office/drawing/2014/main" id="{31F66806-A7D5-C844-B2B1-D01A7673E786}"/>
              </a:ext>
            </a:extLst>
          </p:cNvPr>
          <p:cNvGrpSpPr/>
          <p:nvPr/>
        </p:nvGrpSpPr>
        <p:grpSpPr>
          <a:xfrm>
            <a:off x="3461131" y="2383607"/>
            <a:ext cx="1749823" cy="2572766"/>
            <a:chOff x="3202434" y="2380811"/>
            <a:chExt cx="1373680" cy="2157350"/>
          </a:xfrm>
        </p:grpSpPr>
        <p:sp>
          <p:nvSpPr>
            <p:cNvPr id="33" name="TextBox 13">
              <a:extLst>
                <a:ext uri="{FF2B5EF4-FFF2-40B4-BE49-F238E27FC236}">
                  <a16:creationId xmlns:a16="http://schemas.microsoft.com/office/drawing/2014/main" id="{177373D0-CE1A-7E43-BB77-080C30F534AD}"/>
                </a:ext>
              </a:extLst>
            </p:cNvPr>
            <p:cNvSpPr txBox="1"/>
            <p:nvPr/>
          </p:nvSpPr>
          <p:spPr>
            <a:xfrm>
              <a:off x="3222664" y="3502788"/>
              <a:ext cx="1333219" cy="387121"/>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Accepted</a:t>
              </a:r>
              <a:endParaRPr lang="ko-KR" altLang="en-US" sz="2400" b="1" dirty="0">
                <a:latin typeface="Calibri" panose="020F0502020204030204" pitchFamily="34" charset="0"/>
                <a:cs typeface="Calibri" panose="020F0502020204030204" pitchFamily="34" charset="0"/>
              </a:endParaRPr>
            </a:p>
          </p:txBody>
        </p:sp>
        <p:pic>
          <p:nvPicPr>
            <p:cNvPr id="34" name="Graphic 33">
              <a:extLst>
                <a:ext uri="{FF2B5EF4-FFF2-40B4-BE49-F238E27FC236}">
                  <a16:creationId xmlns:a16="http://schemas.microsoft.com/office/drawing/2014/main" id="{6892915B-6129-7740-9FB3-C3BFF55F9F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408939" y="2380811"/>
              <a:ext cx="991610" cy="991610"/>
            </a:xfrm>
            <a:prstGeom prst="rect">
              <a:avLst/>
            </a:prstGeom>
          </p:spPr>
        </p:pic>
        <p:sp>
          <p:nvSpPr>
            <p:cNvPr id="35" name="TextBox 15">
              <a:extLst>
                <a:ext uri="{FF2B5EF4-FFF2-40B4-BE49-F238E27FC236}">
                  <a16:creationId xmlns:a16="http://schemas.microsoft.com/office/drawing/2014/main" id="{1DCDCD66-A825-0042-80ED-EBDDCD235F81}"/>
                </a:ext>
              </a:extLst>
            </p:cNvPr>
            <p:cNvSpPr txBox="1"/>
            <p:nvPr/>
          </p:nvSpPr>
          <p:spPr>
            <a:xfrm>
              <a:off x="3202434" y="3841342"/>
              <a:ext cx="1373680" cy="696819"/>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 rechecks and </a:t>
              </a:r>
              <a:r>
                <a:rPr lang="en-US" altLang="ko-KR" sz="1600" b="1" dirty="0">
                  <a:latin typeface="Calibri" panose="020F0502020204030204" pitchFamily="34" charset="0"/>
                  <a:cs typeface="Calibri" panose="020F0502020204030204" pitchFamily="34" charset="0"/>
                </a:rPr>
                <a:t>accepts</a:t>
              </a:r>
              <a:r>
                <a:rPr lang="en-US" altLang="ko-KR" sz="1600" dirty="0">
                  <a:latin typeface="Calibri" panose="020F0502020204030204" pitchFamily="34" charset="0"/>
                  <a:cs typeface="Calibri" panose="020F0502020204030204" pitchFamily="34" charset="0"/>
                </a:rPr>
                <a:t> the request</a:t>
              </a:r>
            </a:p>
          </p:txBody>
        </p:sp>
      </p:grpSp>
      <p:sp>
        <p:nvSpPr>
          <p:cNvPr id="36" name="Right Arrow 35">
            <a:extLst>
              <a:ext uri="{FF2B5EF4-FFF2-40B4-BE49-F238E27FC236}">
                <a16:creationId xmlns:a16="http://schemas.microsoft.com/office/drawing/2014/main" id="{781428F8-E086-114D-BBD3-6F758AF9521F}"/>
              </a:ext>
            </a:extLst>
          </p:cNvPr>
          <p:cNvSpPr/>
          <p:nvPr/>
        </p:nvSpPr>
        <p:spPr>
          <a:xfrm>
            <a:off x="5536199" y="2814505"/>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Right Arrow 42">
            <a:extLst>
              <a:ext uri="{FF2B5EF4-FFF2-40B4-BE49-F238E27FC236}">
                <a16:creationId xmlns:a16="http://schemas.microsoft.com/office/drawing/2014/main" id="{BDC29DFF-0B88-BF42-84CD-A3E6910561CB}"/>
              </a:ext>
            </a:extLst>
          </p:cNvPr>
          <p:cNvSpPr/>
          <p:nvPr/>
        </p:nvSpPr>
        <p:spPr>
          <a:xfrm>
            <a:off x="8611763" y="2856624"/>
            <a:ext cx="488837" cy="402184"/>
          </a:xfrm>
          <a:prstGeom prst="rightArrow">
            <a:avLst/>
          </a:prstGeom>
          <a:solidFill>
            <a:srgbClr val="BABFC2"/>
          </a:solidFill>
          <a:ln>
            <a:solidFill>
              <a:srgbClr val="BABF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50" name="Group 20">
            <a:extLst>
              <a:ext uri="{FF2B5EF4-FFF2-40B4-BE49-F238E27FC236}">
                <a16:creationId xmlns:a16="http://schemas.microsoft.com/office/drawing/2014/main" id="{FF494019-A881-234F-B409-66AA75A99FB0}"/>
              </a:ext>
            </a:extLst>
          </p:cNvPr>
          <p:cNvGrpSpPr/>
          <p:nvPr/>
        </p:nvGrpSpPr>
        <p:grpSpPr>
          <a:xfrm>
            <a:off x="9264591" y="2463479"/>
            <a:ext cx="1749823" cy="2502901"/>
            <a:chOff x="9905877" y="2272575"/>
            <a:chExt cx="1373680" cy="2098771"/>
          </a:xfrm>
        </p:grpSpPr>
        <p:sp>
          <p:nvSpPr>
            <p:cNvPr id="44" name="TextBox 21">
              <a:extLst>
                <a:ext uri="{FF2B5EF4-FFF2-40B4-BE49-F238E27FC236}">
                  <a16:creationId xmlns:a16="http://schemas.microsoft.com/office/drawing/2014/main" id="{E7705C65-5981-3242-944C-B75A9F088F73}"/>
                </a:ext>
              </a:extLst>
            </p:cNvPr>
            <p:cNvSpPr txBox="1"/>
            <p:nvPr/>
          </p:nvSpPr>
          <p:spPr>
            <a:xfrm>
              <a:off x="9926107" y="3335972"/>
              <a:ext cx="1333219" cy="387122"/>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Finished</a:t>
              </a:r>
              <a:endParaRPr lang="ko-KR" altLang="en-US" sz="2400" b="1" dirty="0">
                <a:latin typeface="Calibri" panose="020F0502020204030204" pitchFamily="34" charset="0"/>
                <a:cs typeface="Calibri" panose="020F0502020204030204" pitchFamily="34" charset="0"/>
              </a:endParaRPr>
            </a:p>
          </p:txBody>
        </p:sp>
        <p:pic>
          <p:nvPicPr>
            <p:cNvPr id="45" name="Graphic 44">
              <a:extLst>
                <a:ext uri="{FF2B5EF4-FFF2-40B4-BE49-F238E27FC236}">
                  <a16:creationId xmlns:a16="http://schemas.microsoft.com/office/drawing/2014/main" id="{96961E76-99EB-A24D-B21D-0B51929F99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83978" y="2272575"/>
              <a:ext cx="936674" cy="936673"/>
            </a:xfrm>
            <a:prstGeom prst="rect">
              <a:avLst/>
            </a:prstGeom>
          </p:spPr>
        </p:pic>
        <p:sp>
          <p:nvSpPr>
            <p:cNvPr id="46" name="TextBox 23">
              <a:extLst>
                <a:ext uri="{FF2B5EF4-FFF2-40B4-BE49-F238E27FC236}">
                  <a16:creationId xmlns:a16="http://schemas.microsoft.com/office/drawing/2014/main" id="{7275A8D4-3538-4444-893B-84DF08FF98A9}"/>
                </a:ext>
              </a:extLst>
            </p:cNvPr>
            <p:cNvSpPr txBox="1"/>
            <p:nvPr/>
          </p:nvSpPr>
          <p:spPr>
            <a:xfrm>
              <a:off x="9905877" y="3674526"/>
              <a:ext cx="1373680" cy="696820"/>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Supplier has </a:t>
              </a:r>
              <a:r>
                <a:rPr lang="en-US" altLang="ko-KR" sz="1600" b="1" dirty="0">
                  <a:latin typeface="Calibri" panose="020F0502020204030204" pitchFamily="34" charset="0"/>
                  <a:cs typeface="Calibri" panose="020F0502020204030204" pitchFamily="34" charset="0"/>
                </a:rPr>
                <a:t>finished</a:t>
              </a:r>
              <a:r>
                <a:rPr lang="en-US" altLang="ko-KR" sz="1600" dirty="0">
                  <a:latin typeface="Calibri" panose="020F0502020204030204" pitchFamily="34" charset="0"/>
                  <a:cs typeface="Calibri" panose="020F0502020204030204" pitchFamily="34" charset="0"/>
                </a:rPr>
                <a:t> the service</a:t>
              </a:r>
            </a:p>
          </p:txBody>
        </p:sp>
      </p:grpSp>
      <p:grpSp>
        <p:nvGrpSpPr>
          <p:cNvPr id="49" name="Group 39">
            <a:extLst>
              <a:ext uri="{FF2B5EF4-FFF2-40B4-BE49-F238E27FC236}">
                <a16:creationId xmlns:a16="http://schemas.microsoft.com/office/drawing/2014/main" id="{6293997D-C1BB-634D-A527-991315A03209}"/>
              </a:ext>
            </a:extLst>
          </p:cNvPr>
          <p:cNvGrpSpPr/>
          <p:nvPr/>
        </p:nvGrpSpPr>
        <p:grpSpPr>
          <a:xfrm>
            <a:off x="6362861" y="2395764"/>
            <a:ext cx="1749823" cy="2570614"/>
            <a:chOff x="5477638" y="2283856"/>
            <a:chExt cx="1373680" cy="2155550"/>
          </a:xfrm>
        </p:grpSpPr>
        <p:sp>
          <p:nvSpPr>
            <p:cNvPr id="37" name="TextBox 40">
              <a:extLst>
                <a:ext uri="{FF2B5EF4-FFF2-40B4-BE49-F238E27FC236}">
                  <a16:creationId xmlns:a16="http://schemas.microsoft.com/office/drawing/2014/main" id="{9C6E0183-495B-BD4E-816E-C98910EF5A92}"/>
                </a:ext>
              </a:extLst>
            </p:cNvPr>
            <p:cNvSpPr txBox="1"/>
            <p:nvPr/>
          </p:nvSpPr>
          <p:spPr>
            <a:xfrm>
              <a:off x="5497869" y="3366352"/>
              <a:ext cx="1333219" cy="387122"/>
            </a:xfrm>
            <a:prstGeom prst="rect">
              <a:avLst/>
            </a:prstGeom>
            <a:noFill/>
          </p:spPr>
          <p:txBody>
            <a:bodyPr wrap="square" rtlCol="0">
              <a:spAutoFit/>
            </a:bodyPr>
            <a:lstStyle/>
            <a:p>
              <a:pPr algn="ctr"/>
              <a:r>
                <a:rPr lang="en-US" altLang="ko-KR" sz="2400" b="1" dirty="0">
                  <a:latin typeface="Calibri" panose="020F0502020204030204" pitchFamily="34" charset="0"/>
                  <a:cs typeface="Calibri" panose="020F0502020204030204" pitchFamily="34" charset="0"/>
                </a:rPr>
                <a:t>Delivering</a:t>
              </a:r>
              <a:endParaRPr lang="ko-KR" altLang="en-US" sz="2400" b="1" dirty="0">
                <a:latin typeface="Calibri" panose="020F0502020204030204" pitchFamily="34" charset="0"/>
                <a:cs typeface="Calibri" panose="020F0502020204030204" pitchFamily="34" charset="0"/>
              </a:endParaRPr>
            </a:p>
          </p:txBody>
        </p:sp>
        <p:sp>
          <p:nvSpPr>
            <p:cNvPr id="38" name="TextBox 41">
              <a:extLst>
                <a:ext uri="{FF2B5EF4-FFF2-40B4-BE49-F238E27FC236}">
                  <a16:creationId xmlns:a16="http://schemas.microsoft.com/office/drawing/2014/main" id="{4E3843E1-4A7B-674C-963B-48988FA43F71}"/>
                </a:ext>
              </a:extLst>
            </p:cNvPr>
            <p:cNvSpPr txBox="1"/>
            <p:nvPr/>
          </p:nvSpPr>
          <p:spPr>
            <a:xfrm>
              <a:off x="5477638" y="3742586"/>
              <a:ext cx="1373680" cy="696820"/>
            </a:xfrm>
            <a:prstGeom prst="rect">
              <a:avLst/>
            </a:prstGeom>
            <a:noFill/>
          </p:spPr>
          <p:txBody>
            <a:bodyPr wrap="square" rtlCol="0">
              <a:spAutoFit/>
            </a:bodyPr>
            <a:lstStyle/>
            <a:p>
              <a:pPr algn="ctr"/>
              <a:r>
                <a:rPr lang="en-US" altLang="ko-KR" sz="1600" dirty="0">
                  <a:latin typeface="Calibri" panose="020F0502020204030204" pitchFamily="34" charset="0"/>
                  <a:cs typeface="Calibri" panose="020F0502020204030204" pitchFamily="34" charset="0"/>
                </a:rPr>
                <a:t>Materials is </a:t>
              </a:r>
              <a:r>
                <a:rPr lang="en-US" altLang="ko-KR" sz="1600" b="1" dirty="0">
                  <a:latin typeface="Calibri" panose="020F0502020204030204" pitchFamily="34" charset="0"/>
                  <a:cs typeface="Calibri" panose="020F0502020204030204" pitchFamily="34" charset="0"/>
                </a:rPr>
                <a:t>delivering</a:t>
              </a:r>
              <a:r>
                <a:rPr lang="en-US" altLang="ko-KR" sz="1600" dirty="0">
                  <a:latin typeface="Calibri" panose="020F0502020204030204" pitchFamily="34" charset="0"/>
                  <a:cs typeface="Calibri" panose="020F0502020204030204" pitchFamily="34" charset="0"/>
                </a:rPr>
                <a:t> to requester</a:t>
              </a:r>
            </a:p>
          </p:txBody>
        </p:sp>
        <p:pic>
          <p:nvPicPr>
            <p:cNvPr id="47" name="Graphic 46">
              <a:extLst>
                <a:ext uri="{FF2B5EF4-FFF2-40B4-BE49-F238E27FC236}">
                  <a16:creationId xmlns:a16="http://schemas.microsoft.com/office/drawing/2014/main" id="{9542174F-5124-994F-907F-4185FF0FF5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90491" y="2283856"/>
              <a:ext cx="1065189" cy="1065189"/>
            </a:xfrm>
            <a:prstGeom prst="rect">
              <a:avLst/>
            </a:prstGeom>
          </p:spPr>
        </p:pic>
      </p:grpSp>
      <p:sp>
        <p:nvSpPr>
          <p:cNvPr id="4" name="Slide Number Placeholder 3"/>
          <p:cNvSpPr>
            <a:spLocks noGrp="1"/>
          </p:cNvSpPr>
          <p:nvPr>
            <p:ph type="sldNum" sz="quarter" idx="11"/>
          </p:nvPr>
        </p:nvSpPr>
        <p:spPr/>
        <p:txBody>
          <a:bodyPr/>
          <a:lstStyle/>
          <a:p>
            <a:fld id="{C2F1393C-0DFC-B24B-A1A9-162DFBD5FF8A}" type="slidenum">
              <a:rPr lang="en-US" smtClean="0"/>
              <a:pPr/>
              <a:t>24</a:t>
            </a:fld>
            <a:endParaRPr lang="en-US"/>
          </a:p>
        </p:txBody>
      </p:sp>
    </p:spTree>
    <p:extLst>
      <p:ext uri="{BB962C8B-B14F-4D97-AF65-F5344CB8AC3E}">
        <p14:creationId xmlns:p14="http://schemas.microsoft.com/office/powerpoint/2010/main" val="3830716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2A1397D9-FBEF-4DE6-9411-C6BD71E503E0}"/>
              </a:ext>
            </a:extLst>
          </p:cNvPr>
          <p:cNvGrpSpPr/>
          <p:nvPr/>
        </p:nvGrpSpPr>
        <p:grpSpPr>
          <a:xfrm>
            <a:off x="-16042" y="873371"/>
            <a:ext cx="12210572" cy="379656"/>
            <a:chOff x="3638881" y="1932349"/>
            <a:chExt cx="12210572" cy="379656"/>
          </a:xfrm>
        </p:grpSpPr>
        <p:sp>
          <p:nvSpPr>
            <p:cNvPr id="187" name="Rectangle 186">
              <a:extLst>
                <a:ext uri="{FF2B5EF4-FFF2-40B4-BE49-F238E27FC236}">
                  <a16:creationId xmlns:a16="http://schemas.microsoft.com/office/drawing/2014/main" id="{8AC47050-8874-48BC-BD9A-606D16AC073B}"/>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8504AEF8-CC56-47B3-BFF2-3F3EADDFBCA6}"/>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8719" y="3831779"/>
            <a:ext cx="1221072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cs typeface="Arial" pitchFamily="34" charset="0"/>
              </a:rPr>
              <a:t>Administration system</a:t>
            </a:r>
            <a:endParaRPr lang="ko-KR" altLang="en-US" sz="5400"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18720" y="4721590"/>
            <a:ext cx="12210574" cy="400110"/>
          </a:xfrm>
          <a:prstGeom prst="rect">
            <a:avLst/>
          </a:prstGeom>
          <a:noFill/>
        </p:spPr>
        <p:txBody>
          <a:bodyPr wrap="square" rtlCol="0" anchor="ctr">
            <a:spAutoFit/>
          </a:bodyPr>
          <a:lstStyle/>
          <a:p>
            <a:pPr algn="ctr"/>
            <a:r>
              <a:rPr lang="en-US" altLang="zh-CN" sz="2000" dirty="0">
                <a:latin typeface="Calibri" panose="020F0502020204030204" pitchFamily="34" charset="0"/>
                <a:cs typeface="Calibri" panose="020F0502020204030204" pitchFamily="34" charset="0"/>
              </a:rPr>
              <a:t>Implementation</a:t>
            </a:r>
            <a:endParaRPr lang="zh-CN" altLang="en-US" sz="2000" dirty="0">
              <a:solidFill>
                <a:schemeClr val="bg1">
                  <a:lumMod val="50000"/>
                </a:schemeClr>
              </a:solidFill>
              <a:latin typeface="Calibri" panose="020F0502020204030204" pitchFamily="34" charset="0"/>
              <a:cs typeface="Calibri" panose="020F0502020204030204" pitchFamily="34" charset="0"/>
            </a:endParaRPr>
          </a:p>
        </p:txBody>
      </p:sp>
      <p:grpSp>
        <p:nvGrpSpPr>
          <p:cNvPr id="180" name="Group 179">
            <a:extLst>
              <a:ext uri="{FF2B5EF4-FFF2-40B4-BE49-F238E27FC236}">
                <a16:creationId xmlns:a16="http://schemas.microsoft.com/office/drawing/2014/main" id="{8429DDA0-B1B8-47BC-8D60-2A9CC3C68E75}"/>
              </a:ext>
            </a:extLst>
          </p:cNvPr>
          <p:cNvGrpSpPr/>
          <p:nvPr/>
        </p:nvGrpSpPr>
        <p:grpSpPr>
          <a:xfrm>
            <a:off x="-18720" y="5663823"/>
            <a:ext cx="12210572" cy="379656"/>
            <a:chOff x="3638881" y="1932349"/>
            <a:chExt cx="12210572" cy="379656"/>
          </a:xfrm>
        </p:grpSpPr>
        <p:sp>
          <p:nvSpPr>
            <p:cNvPr id="146" name="Rectangle 145">
              <a:extLst>
                <a:ext uri="{FF2B5EF4-FFF2-40B4-BE49-F238E27FC236}">
                  <a16:creationId xmlns:a16="http://schemas.microsoft.com/office/drawing/2014/main" id="{B505BD3C-27E0-4BB6-B46D-4C6B10CEBFA3}"/>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Shape 178">
              <a:extLst>
                <a:ext uri="{FF2B5EF4-FFF2-40B4-BE49-F238E27FC236}">
                  <a16:creationId xmlns:a16="http://schemas.microsoft.com/office/drawing/2014/main" id="{4323F488-2DE7-4137-97A5-27646E2B41FE}"/>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5051466A-A203-4529-899E-424D880CDB5A}"/>
              </a:ext>
            </a:extLst>
          </p:cNvPr>
          <p:cNvGrpSpPr/>
          <p:nvPr/>
        </p:nvGrpSpPr>
        <p:grpSpPr>
          <a:xfrm>
            <a:off x="5299720" y="1890106"/>
            <a:ext cx="1592559" cy="1728262"/>
            <a:chOff x="6064791" y="2003286"/>
            <a:chExt cx="4244393" cy="4606061"/>
          </a:xfrm>
        </p:grpSpPr>
        <p:sp>
          <p:nvSpPr>
            <p:cNvPr id="190" name="Freeform: Shape 189">
              <a:extLst>
                <a:ext uri="{FF2B5EF4-FFF2-40B4-BE49-F238E27FC236}">
                  <a16:creationId xmlns:a16="http://schemas.microsoft.com/office/drawing/2014/main" id="{AF95DFBD-336F-4D44-92D6-A52E7EFF25AA}"/>
                </a:ext>
              </a:extLst>
            </p:cNvPr>
            <p:cNvSpPr/>
            <p:nvPr/>
          </p:nvSpPr>
          <p:spPr>
            <a:xfrm>
              <a:off x="6064791" y="5552161"/>
              <a:ext cx="4244393" cy="1057186"/>
            </a:xfrm>
            <a:custGeom>
              <a:avLst/>
              <a:gdLst>
                <a:gd name="connsiteX0" fmla="*/ 4229829 w 4244392"/>
                <a:gd name="connsiteY0" fmla="*/ 72820 h 1081903"/>
                <a:gd name="connsiteX1" fmla="*/ 4229829 w 4244392"/>
                <a:gd name="connsiteY1" fmla="*/ 31209 h 1081903"/>
                <a:gd name="connsiteX2" fmla="*/ 31209 w 4244392"/>
                <a:gd name="connsiteY2" fmla="*/ 31209 h 1081903"/>
                <a:gd name="connsiteX3" fmla="*/ 31209 w 4244392"/>
                <a:gd name="connsiteY3" fmla="*/ 72820 h 1081903"/>
                <a:gd name="connsiteX4" fmla="*/ 2132599 w 4244392"/>
                <a:gd name="connsiteY4" fmla="*/ 1054856 h 108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92" h="1081903">
                  <a:moveTo>
                    <a:pt x="4229829" y="72820"/>
                  </a:moveTo>
                  <a:lnTo>
                    <a:pt x="4229829" y="31209"/>
                  </a:lnTo>
                  <a:lnTo>
                    <a:pt x="31209" y="31209"/>
                  </a:lnTo>
                  <a:lnTo>
                    <a:pt x="31209" y="72820"/>
                  </a:lnTo>
                  <a:lnTo>
                    <a:pt x="2132599" y="1054856"/>
                  </a:lnTo>
                  <a:close/>
                </a:path>
              </a:pathLst>
            </a:custGeom>
            <a:gradFill>
              <a:gsLst>
                <a:gs pos="100000">
                  <a:srgbClr val="FF7F00">
                    <a:alpha val="77000"/>
                    <a:lumMod val="15000"/>
                  </a:srgbClr>
                </a:gs>
                <a:gs pos="0">
                  <a:srgbClr val="FF7F00">
                    <a:lumMod val="35000"/>
                  </a:srgbClr>
                </a:gs>
              </a:gsLst>
              <a:path path="circle">
                <a:fillToRect l="100000" t="100000"/>
              </a:path>
            </a:gra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ECE2E61-01CA-4703-B690-3908F654F757}"/>
                </a:ext>
              </a:extLst>
            </p:cNvPr>
            <p:cNvSpPr/>
            <p:nvPr/>
          </p:nvSpPr>
          <p:spPr>
            <a:xfrm>
              <a:off x="6064791" y="4616500"/>
              <a:ext cx="4244393" cy="1955749"/>
            </a:xfrm>
            <a:custGeom>
              <a:avLst/>
              <a:gdLst>
                <a:gd name="connsiteX0" fmla="*/ 4229829 w 4244392"/>
                <a:gd name="connsiteY0" fmla="*/ 950827 h 1955749"/>
                <a:gd name="connsiteX1" fmla="*/ 2132599 w 4244392"/>
                <a:gd name="connsiteY1" fmla="*/ 31209 h 1955749"/>
                <a:gd name="connsiteX2" fmla="*/ 2132599 w 4244392"/>
                <a:gd name="connsiteY2" fmla="*/ 31209 h 1955749"/>
                <a:gd name="connsiteX3" fmla="*/ 2132599 w 4244392"/>
                <a:gd name="connsiteY3" fmla="*/ 31209 h 1955749"/>
                <a:gd name="connsiteX4" fmla="*/ 31209 w 4244392"/>
                <a:gd name="connsiteY4" fmla="*/ 950827 h 1955749"/>
                <a:gd name="connsiteX5" fmla="*/ 2132599 w 4244392"/>
                <a:gd name="connsiteY5" fmla="*/ 1928702 h 1955749"/>
                <a:gd name="connsiteX6" fmla="*/ 2132599 w 4244392"/>
                <a:gd name="connsiteY6" fmla="*/ 1928702 h 1955749"/>
                <a:gd name="connsiteX7" fmla="*/ 2132599 w 4244392"/>
                <a:gd name="connsiteY7" fmla="*/ 1928702 h 19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392" h="1955749">
                  <a:moveTo>
                    <a:pt x="4229829" y="950827"/>
                  </a:moveTo>
                  <a:lnTo>
                    <a:pt x="2132599" y="31209"/>
                  </a:lnTo>
                  <a:lnTo>
                    <a:pt x="2132599" y="31209"/>
                  </a:lnTo>
                  <a:lnTo>
                    <a:pt x="2132599" y="31209"/>
                  </a:lnTo>
                  <a:lnTo>
                    <a:pt x="31209" y="950827"/>
                  </a:lnTo>
                  <a:lnTo>
                    <a:pt x="2132599" y="1928702"/>
                  </a:lnTo>
                  <a:lnTo>
                    <a:pt x="2132599" y="1928702"/>
                  </a:lnTo>
                  <a:lnTo>
                    <a:pt x="2132599" y="1928702"/>
                  </a:lnTo>
                  <a:close/>
                </a:path>
              </a:pathLst>
            </a:custGeom>
            <a:solidFill>
              <a:schemeClr val="accent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82B6A80-372B-4F9B-8099-C9F645137CB0}"/>
                </a:ext>
              </a:extLst>
            </p:cNvPr>
            <p:cNvSpPr/>
            <p:nvPr/>
          </p:nvSpPr>
          <p:spPr>
            <a:xfrm>
              <a:off x="6709772" y="2461015"/>
              <a:ext cx="2954430" cy="3412159"/>
            </a:xfrm>
            <a:custGeom>
              <a:avLst/>
              <a:gdLst>
                <a:gd name="connsiteX0" fmla="*/ 1845479 w 2954430"/>
                <a:gd name="connsiteY0" fmla="*/ 31209 h 3412158"/>
                <a:gd name="connsiteX1" fmla="*/ 1487618 w 2954430"/>
                <a:gd name="connsiteY1" fmla="*/ 56176 h 3412158"/>
                <a:gd name="connsiteX2" fmla="*/ 1129758 w 2954430"/>
                <a:gd name="connsiteY2" fmla="*/ 31209 h 3412158"/>
                <a:gd name="connsiteX3" fmla="*/ 31209 w 2954430"/>
                <a:gd name="connsiteY3" fmla="*/ 2993961 h 3412158"/>
                <a:gd name="connsiteX4" fmla="*/ 1487618 w 2954430"/>
                <a:gd name="connsiteY4" fmla="*/ 3405917 h 3412158"/>
                <a:gd name="connsiteX5" fmla="*/ 2944027 w 2954430"/>
                <a:gd name="connsiteY5" fmla="*/ 2993961 h 3412158"/>
                <a:gd name="connsiteX6" fmla="*/ 1845479 w 2954430"/>
                <a:gd name="connsiteY6" fmla="*/ 31209 h 34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430" h="3412158">
                  <a:moveTo>
                    <a:pt x="1845479" y="31209"/>
                  </a:moveTo>
                  <a:cubicBezTo>
                    <a:pt x="1724805" y="47853"/>
                    <a:pt x="1608292" y="56176"/>
                    <a:pt x="1487618" y="56176"/>
                  </a:cubicBezTo>
                  <a:cubicBezTo>
                    <a:pt x="1366944" y="56176"/>
                    <a:pt x="1246270" y="47853"/>
                    <a:pt x="1129758" y="31209"/>
                  </a:cubicBezTo>
                  <a:cubicBezTo>
                    <a:pt x="746930" y="1083985"/>
                    <a:pt x="372425" y="2099310"/>
                    <a:pt x="31209" y="2993961"/>
                  </a:cubicBezTo>
                  <a:cubicBezTo>
                    <a:pt x="476454" y="3268599"/>
                    <a:pt x="984117" y="3405917"/>
                    <a:pt x="1487618" y="3405917"/>
                  </a:cubicBezTo>
                  <a:cubicBezTo>
                    <a:pt x="1991120" y="3405917"/>
                    <a:pt x="2498782" y="3268599"/>
                    <a:pt x="2944027" y="2993961"/>
                  </a:cubicBezTo>
                  <a:cubicBezTo>
                    <a:pt x="2602812" y="2099310"/>
                    <a:pt x="2228306" y="1083985"/>
                    <a:pt x="1845479" y="31209"/>
                  </a:cubicBezTo>
                  <a:close/>
                </a:path>
              </a:pathLst>
            </a:custGeom>
            <a:solidFill>
              <a:schemeClr val="bg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1CA8C6A-D849-4498-99F5-80BDE119B365}"/>
                </a:ext>
              </a:extLst>
            </p:cNvPr>
            <p:cNvSpPr/>
            <p:nvPr/>
          </p:nvSpPr>
          <p:spPr>
            <a:xfrm>
              <a:off x="6709772" y="4870332"/>
              <a:ext cx="2954430" cy="998681"/>
            </a:xfrm>
            <a:custGeom>
              <a:avLst/>
              <a:gdLst>
                <a:gd name="connsiteX0" fmla="*/ 31209 w 2954430"/>
                <a:gd name="connsiteY0" fmla="*/ 584644 h 998680"/>
                <a:gd name="connsiteX1" fmla="*/ 1487618 w 2954430"/>
                <a:gd name="connsiteY1" fmla="*/ 996600 h 998680"/>
                <a:gd name="connsiteX2" fmla="*/ 2944027 w 2954430"/>
                <a:gd name="connsiteY2" fmla="*/ 584644 h 998680"/>
                <a:gd name="connsiteX3" fmla="*/ 2731808 w 2954430"/>
                <a:gd name="connsiteY3" fmla="*/ 31209 h 998680"/>
                <a:gd name="connsiteX4" fmla="*/ 239267 w 2954430"/>
                <a:gd name="connsiteY4" fmla="*/ 31209 h 998680"/>
                <a:gd name="connsiteX5" fmla="*/ 31209 w 2954430"/>
                <a:gd name="connsiteY5" fmla="*/ 584644 h 9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30" h="998680">
                  <a:moveTo>
                    <a:pt x="31209" y="584644"/>
                  </a:moveTo>
                  <a:cubicBezTo>
                    <a:pt x="476454" y="859282"/>
                    <a:pt x="984117" y="996600"/>
                    <a:pt x="1487618" y="996600"/>
                  </a:cubicBezTo>
                  <a:cubicBezTo>
                    <a:pt x="1991120" y="996600"/>
                    <a:pt x="2498782" y="859282"/>
                    <a:pt x="2944027" y="584644"/>
                  </a:cubicBezTo>
                  <a:cubicBezTo>
                    <a:pt x="2873288" y="405714"/>
                    <a:pt x="2806709" y="218461"/>
                    <a:pt x="2731808" y="31209"/>
                  </a:cubicBezTo>
                  <a:cubicBezTo>
                    <a:pt x="1949508" y="422359"/>
                    <a:pt x="1025728" y="422359"/>
                    <a:pt x="239267" y="31209"/>
                  </a:cubicBezTo>
                  <a:cubicBezTo>
                    <a:pt x="168527" y="222622"/>
                    <a:pt x="97787" y="405714"/>
                    <a:pt x="31209" y="584644"/>
                  </a:cubicBezTo>
                  <a:close/>
                </a:path>
              </a:pathLst>
            </a:custGeom>
            <a:solidFill>
              <a:schemeClr val="accent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DC0D5B-0BD1-4318-9D72-D33FAAD38B46}"/>
                </a:ext>
              </a:extLst>
            </p:cNvPr>
            <p:cNvSpPr/>
            <p:nvPr/>
          </p:nvSpPr>
          <p:spPr>
            <a:xfrm>
              <a:off x="7130051" y="3642787"/>
              <a:ext cx="2122196" cy="915457"/>
            </a:xfrm>
            <a:custGeom>
              <a:avLst/>
              <a:gdLst>
                <a:gd name="connsiteX0" fmla="*/ 31209 w 2122196"/>
                <a:gd name="connsiteY0" fmla="*/ 705318 h 915457"/>
                <a:gd name="connsiteX1" fmla="*/ 2099310 w 2122196"/>
                <a:gd name="connsiteY1" fmla="*/ 705318 h 915457"/>
                <a:gd name="connsiteX2" fmla="*/ 1874607 w 2122196"/>
                <a:gd name="connsiteY2" fmla="*/ 31209 h 915457"/>
                <a:gd name="connsiteX3" fmla="*/ 251751 w 2122196"/>
                <a:gd name="connsiteY3" fmla="*/ 31209 h 915457"/>
                <a:gd name="connsiteX4" fmla="*/ 31209 w 2122196"/>
                <a:gd name="connsiteY4" fmla="*/ 705318 h 9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96" h="915457">
                  <a:moveTo>
                    <a:pt x="31209" y="705318"/>
                  </a:moveTo>
                  <a:cubicBezTo>
                    <a:pt x="692835" y="971633"/>
                    <a:pt x="1437684" y="971633"/>
                    <a:pt x="2099310" y="705318"/>
                  </a:cubicBezTo>
                  <a:cubicBezTo>
                    <a:pt x="2024409" y="509743"/>
                    <a:pt x="1949508" y="230945"/>
                    <a:pt x="1874607" y="31209"/>
                  </a:cubicBezTo>
                  <a:cubicBezTo>
                    <a:pt x="1346138" y="193494"/>
                    <a:pt x="780219" y="193494"/>
                    <a:pt x="251751" y="31209"/>
                  </a:cubicBezTo>
                  <a:cubicBezTo>
                    <a:pt x="181011" y="230945"/>
                    <a:pt x="106110" y="509743"/>
                    <a:pt x="31209" y="705318"/>
                  </a:cubicBezTo>
                  <a:close/>
                </a:path>
              </a:pathLst>
            </a:custGeom>
            <a:solidFill>
              <a:schemeClr val="accent1"/>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3557AFE-41D9-4626-9A94-B621EEDDA65F}"/>
                </a:ext>
              </a:extLst>
            </p:cNvPr>
            <p:cNvSpPr/>
            <p:nvPr/>
          </p:nvSpPr>
          <p:spPr>
            <a:xfrm>
              <a:off x="7579457" y="2461015"/>
              <a:ext cx="1206739" cy="749010"/>
            </a:xfrm>
            <a:custGeom>
              <a:avLst/>
              <a:gdLst>
                <a:gd name="connsiteX0" fmla="*/ 975794 w 1206739"/>
                <a:gd name="connsiteY0" fmla="*/ 31209 h 749010"/>
                <a:gd name="connsiteX1" fmla="*/ 617934 w 1206739"/>
                <a:gd name="connsiteY1" fmla="*/ 56176 h 749010"/>
                <a:gd name="connsiteX2" fmla="*/ 260073 w 1206739"/>
                <a:gd name="connsiteY2" fmla="*/ 31209 h 749010"/>
                <a:gd name="connsiteX3" fmla="*/ 31209 w 1206739"/>
                <a:gd name="connsiteY3" fmla="*/ 659545 h 749010"/>
                <a:gd name="connsiteX4" fmla="*/ 1208820 w 1206739"/>
                <a:gd name="connsiteY4" fmla="*/ 659545 h 749010"/>
                <a:gd name="connsiteX5" fmla="*/ 975794 w 1206739"/>
                <a:gd name="connsiteY5" fmla="*/ 31209 h 7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739" h="749010">
                  <a:moveTo>
                    <a:pt x="975794" y="31209"/>
                  </a:moveTo>
                  <a:cubicBezTo>
                    <a:pt x="855120" y="47853"/>
                    <a:pt x="738608" y="56176"/>
                    <a:pt x="617934" y="56176"/>
                  </a:cubicBezTo>
                  <a:cubicBezTo>
                    <a:pt x="497260" y="56176"/>
                    <a:pt x="376586" y="47853"/>
                    <a:pt x="260073" y="31209"/>
                  </a:cubicBezTo>
                  <a:cubicBezTo>
                    <a:pt x="181011" y="243428"/>
                    <a:pt x="106110" y="455648"/>
                    <a:pt x="31209" y="659545"/>
                  </a:cubicBezTo>
                  <a:cubicBezTo>
                    <a:pt x="418197" y="742769"/>
                    <a:pt x="821831" y="742769"/>
                    <a:pt x="1208820" y="659545"/>
                  </a:cubicBezTo>
                  <a:cubicBezTo>
                    <a:pt x="1129757" y="455648"/>
                    <a:pt x="1054856" y="243428"/>
                    <a:pt x="975794" y="31209"/>
                  </a:cubicBezTo>
                  <a:close/>
                </a:path>
              </a:pathLst>
            </a:custGeom>
            <a:solidFill>
              <a:schemeClr val="accent1"/>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C5355ED-645F-42C9-AB4E-099A961B1D02}"/>
                </a:ext>
              </a:extLst>
            </p:cNvPr>
            <p:cNvSpPr/>
            <p:nvPr/>
          </p:nvSpPr>
          <p:spPr>
            <a:xfrm>
              <a:off x="7807245" y="2003286"/>
              <a:ext cx="749010" cy="582564"/>
            </a:xfrm>
            <a:custGeom>
              <a:avLst/>
              <a:gdLst>
                <a:gd name="connsiteX0" fmla="*/ 748006 w 749010"/>
                <a:gd name="connsiteY0" fmla="*/ 488937 h 582563"/>
                <a:gd name="connsiteX1" fmla="*/ 390146 w 749010"/>
                <a:gd name="connsiteY1" fmla="*/ 572161 h 582563"/>
                <a:gd name="connsiteX2" fmla="*/ 32285 w 749010"/>
                <a:gd name="connsiteY2" fmla="*/ 488937 h 582563"/>
                <a:gd name="connsiteX3" fmla="*/ 390146 w 749010"/>
                <a:gd name="connsiteY3" fmla="*/ 31209 h 582563"/>
                <a:gd name="connsiteX4" fmla="*/ 748006 w 749010"/>
                <a:gd name="connsiteY4" fmla="*/ 488937 h 58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10" h="582563">
                  <a:moveTo>
                    <a:pt x="748006" y="488937"/>
                  </a:moveTo>
                  <a:cubicBezTo>
                    <a:pt x="764651" y="530549"/>
                    <a:pt x="585721" y="572161"/>
                    <a:pt x="390146" y="572161"/>
                  </a:cubicBezTo>
                  <a:cubicBezTo>
                    <a:pt x="194571" y="572161"/>
                    <a:pt x="15641" y="534710"/>
                    <a:pt x="32285" y="488937"/>
                  </a:cubicBezTo>
                  <a:cubicBezTo>
                    <a:pt x="53091" y="422359"/>
                    <a:pt x="194571" y="31209"/>
                    <a:pt x="390146" y="31209"/>
                  </a:cubicBezTo>
                  <a:cubicBezTo>
                    <a:pt x="585721" y="31209"/>
                    <a:pt x="689750" y="351619"/>
                    <a:pt x="748006" y="488937"/>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47019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82BDEA6-3595-0F4A-B443-49730A9EEC88}"/>
              </a:ext>
            </a:extLst>
          </p:cNvPr>
          <p:cNvSpPr/>
          <p:nvPr/>
        </p:nvSpPr>
        <p:spPr>
          <a:xfrm>
            <a:off x="1108306" y="4516316"/>
            <a:ext cx="784777" cy="799672"/>
          </a:xfrm>
          <a:prstGeom prst="rect">
            <a:avLst/>
          </a:prstGeom>
          <a:solidFill>
            <a:schemeClr val="bg1"/>
          </a:solidFill>
          <a:ln w="38100">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Calibri" panose="020F0502020204030204" pitchFamily="34" charset="0"/>
              <a:cs typeface="Calibri" panose="020F0502020204030204" pitchFamily="34" charset="0"/>
            </a:endParaRPr>
          </a:p>
        </p:txBody>
      </p:sp>
      <p:sp>
        <p:nvSpPr>
          <p:cNvPr id="52" name="Rectangle 51">
            <a:extLst>
              <a:ext uri="{FF2B5EF4-FFF2-40B4-BE49-F238E27FC236}">
                <a16:creationId xmlns:a16="http://schemas.microsoft.com/office/drawing/2014/main" id="{59CF8E43-6AAF-C442-AC75-EC532774C036}"/>
              </a:ext>
            </a:extLst>
          </p:cNvPr>
          <p:cNvSpPr/>
          <p:nvPr/>
        </p:nvSpPr>
        <p:spPr>
          <a:xfrm>
            <a:off x="1113661" y="3215228"/>
            <a:ext cx="784777" cy="799672"/>
          </a:xfrm>
          <a:prstGeom prst="rect">
            <a:avLst/>
          </a:prstGeom>
          <a:solidFill>
            <a:schemeClr val="bg1"/>
          </a:solidFill>
          <a:ln w="38100">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Calibri" panose="020F0502020204030204" pitchFamily="34" charset="0"/>
              <a:cs typeface="Calibri" panose="020F0502020204030204" pitchFamily="34" charset="0"/>
            </a:endParaRPr>
          </a:p>
        </p:txBody>
      </p:sp>
      <p:sp>
        <p:nvSpPr>
          <p:cNvPr id="51" name="Rectangle 50">
            <a:extLst>
              <a:ext uri="{FF2B5EF4-FFF2-40B4-BE49-F238E27FC236}">
                <a16:creationId xmlns:a16="http://schemas.microsoft.com/office/drawing/2014/main" id="{19FA01DE-2342-A64F-B226-16665DB9CDD1}"/>
              </a:ext>
            </a:extLst>
          </p:cNvPr>
          <p:cNvSpPr/>
          <p:nvPr/>
        </p:nvSpPr>
        <p:spPr>
          <a:xfrm>
            <a:off x="1093533" y="2014825"/>
            <a:ext cx="784777" cy="799672"/>
          </a:xfrm>
          <a:prstGeom prst="rect">
            <a:avLst/>
          </a:prstGeom>
          <a:solidFill>
            <a:schemeClr val="bg1"/>
          </a:solidFill>
          <a:ln w="38100">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Calibri" panose="020F0502020204030204" pitchFamily="34" charset="0"/>
              <a:cs typeface="Calibri" panose="020F0502020204030204" pitchFamily="34" charset="0"/>
            </a:endParaRPr>
          </a:p>
        </p:txBody>
      </p:sp>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Implementation</a:t>
            </a:r>
          </a:p>
        </p:txBody>
      </p:sp>
      <p:grpSp>
        <p:nvGrpSpPr>
          <p:cNvPr id="11" name="Group 5">
            <a:extLst>
              <a:ext uri="{FF2B5EF4-FFF2-40B4-BE49-F238E27FC236}">
                <a16:creationId xmlns:a16="http://schemas.microsoft.com/office/drawing/2014/main" id="{7ADC06C6-5E54-43C7-B2FA-6E7094159219}"/>
              </a:ext>
            </a:extLst>
          </p:cNvPr>
          <p:cNvGrpSpPr/>
          <p:nvPr/>
        </p:nvGrpSpPr>
        <p:grpSpPr>
          <a:xfrm>
            <a:off x="2418035" y="1968295"/>
            <a:ext cx="5245190" cy="925392"/>
            <a:chOff x="1353016" y="1720886"/>
            <a:chExt cx="4320480" cy="925392"/>
          </a:xfrm>
        </p:grpSpPr>
        <p:sp>
          <p:nvSpPr>
            <p:cNvPr id="12" name="TextBox 9">
              <a:extLst>
                <a:ext uri="{FF2B5EF4-FFF2-40B4-BE49-F238E27FC236}">
                  <a16:creationId xmlns:a16="http://schemas.microsoft.com/office/drawing/2014/main" id="{9B266A78-832C-4658-BF01-A8F47167DE75}"/>
                </a:ext>
              </a:extLst>
            </p:cNvPr>
            <p:cNvSpPr txBox="1"/>
            <p:nvPr/>
          </p:nvSpPr>
          <p:spPr>
            <a:xfrm>
              <a:off x="1364065" y="2061503"/>
              <a:ext cx="4297635" cy="584775"/>
            </a:xfrm>
            <a:prstGeom prst="rect">
              <a:avLst/>
            </a:prstGeom>
            <a:noFill/>
          </p:spPr>
          <p:txBody>
            <a:bodyPr wrap="square" rtlCol="0">
              <a:spAutoFit/>
            </a:bodyPr>
            <a:lstStyle/>
            <a:p>
              <a:r>
                <a:rPr lang="en-US" altLang="ko-KR" sz="1600" dirty="0">
                  <a:cs typeface="Arial" pitchFamily="34" charset="0"/>
                </a:rPr>
                <a:t>Give overall insight of the system by statistics, graphs, charts, business strategy information</a:t>
              </a:r>
            </a:p>
          </p:txBody>
        </p:sp>
        <p:sp>
          <p:nvSpPr>
            <p:cNvPr id="13" name="TextBox 19">
              <a:extLst>
                <a:ext uri="{FF2B5EF4-FFF2-40B4-BE49-F238E27FC236}">
                  <a16:creationId xmlns:a16="http://schemas.microsoft.com/office/drawing/2014/main" id="{88FA7370-0459-4C13-8103-4CD61D7470E8}"/>
                </a:ext>
              </a:extLst>
            </p:cNvPr>
            <p:cNvSpPr txBox="1"/>
            <p:nvPr/>
          </p:nvSpPr>
          <p:spPr>
            <a:xfrm>
              <a:off x="1353016" y="1720886"/>
              <a:ext cx="4320480" cy="400110"/>
            </a:xfrm>
            <a:prstGeom prst="rect">
              <a:avLst/>
            </a:prstGeom>
            <a:noFill/>
          </p:spPr>
          <p:txBody>
            <a:bodyPr wrap="square" lIns="108000" rIns="108000" rtlCol="0">
              <a:spAutoFit/>
            </a:bodyPr>
            <a:lstStyle/>
            <a:p>
              <a:r>
                <a:rPr lang="en-US" altLang="ko-KR" sz="2000" b="1" dirty="0">
                  <a:cs typeface="Arial" pitchFamily="34" charset="0"/>
                </a:rPr>
                <a:t>Overview management</a:t>
              </a:r>
              <a:endParaRPr lang="ko-KR" altLang="en-US" sz="2000" b="1" dirty="0">
                <a:cs typeface="Arial" pitchFamily="34" charset="0"/>
              </a:endParaRPr>
            </a:p>
          </p:txBody>
        </p:sp>
      </p:grpSp>
      <p:grpSp>
        <p:nvGrpSpPr>
          <p:cNvPr id="14" name="Group 23">
            <a:extLst>
              <a:ext uri="{FF2B5EF4-FFF2-40B4-BE49-F238E27FC236}">
                <a16:creationId xmlns:a16="http://schemas.microsoft.com/office/drawing/2014/main" id="{6C3C52B6-26E9-44D6-BA9C-F7BFA52A1D58}"/>
              </a:ext>
            </a:extLst>
          </p:cNvPr>
          <p:cNvGrpSpPr/>
          <p:nvPr/>
        </p:nvGrpSpPr>
        <p:grpSpPr>
          <a:xfrm>
            <a:off x="2431449" y="3127637"/>
            <a:ext cx="5245190" cy="913455"/>
            <a:chOff x="1353016" y="1766707"/>
            <a:chExt cx="4320480" cy="913455"/>
          </a:xfrm>
        </p:grpSpPr>
        <p:sp>
          <p:nvSpPr>
            <p:cNvPr id="15" name="TextBox 25">
              <a:extLst>
                <a:ext uri="{FF2B5EF4-FFF2-40B4-BE49-F238E27FC236}">
                  <a16:creationId xmlns:a16="http://schemas.microsoft.com/office/drawing/2014/main" id="{D93AC62C-32FC-4AE9-B937-4614F4D1FE80}"/>
                </a:ext>
              </a:extLst>
            </p:cNvPr>
            <p:cNvSpPr txBox="1"/>
            <p:nvPr/>
          </p:nvSpPr>
          <p:spPr>
            <a:xfrm>
              <a:off x="1364438" y="2095387"/>
              <a:ext cx="4297635" cy="584775"/>
            </a:xfrm>
            <a:prstGeom prst="rect">
              <a:avLst/>
            </a:prstGeom>
            <a:noFill/>
          </p:spPr>
          <p:txBody>
            <a:bodyPr wrap="square" rtlCol="0">
              <a:spAutoFit/>
            </a:bodyPr>
            <a:lstStyle/>
            <a:p>
              <a:r>
                <a:rPr lang="en-US" altLang="ko-KR" sz="1600" dirty="0">
                  <a:cs typeface="Arial" pitchFamily="34" charset="0"/>
                </a:rPr>
                <a:t>Including material types, debris types, equipment types, specification fields of each type</a:t>
              </a:r>
            </a:p>
          </p:txBody>
        </p:sp>
        <p:sp>
          <p:nvSpPr>
            <p:cNvPr id="16" name="TextBox 32">
              <a:extLst>
                <a:ext uri="{FF2B5EF4-FFF2-40B4-BE49-F238E27FC236}">
                  <a16:creationId xmlns:a16="http://schemas.microsoft.com/office/drawing/2014/main" id="{B53224BC-E229-4DAC-9381-CF4A33CC73DF}"/>
                </a:ext>
              </a:extLst>
            </p:cNvPr>
            <p:cNvSpPr txBox="1"/>
            <p:nvPr/>
          </p:nvSpPr>
          <p:spPr>
            <a:xfrm>
              <a:off x="1353016" y="1766707"/>
              <a:ext cx="4320480" cy="400110"/>
            </a:xfrm>
            <a:prstGeom prst="rect">
              <a:avLst/>
            </a:prstGeom>
            <a:noFill/>
          </p:spPr>
          <p:txBody>
            <a:bodyPr wrap="square" lIns="108000" rIns="108000" rtlCol="0">
              <a:spAutoFit/>
            </a:bodyPr>
            <a:lstStyle/>
            <a:p>
              <a:r>
                <a:rPr lang="en-US" altLang="ko-KR" sz="2000" b="1" dirty="0">
                  <a:cs typeface="Arial" pitchFamily="34" charset="0"/>
                </a:rPr>
                <a:t>Manage fundamental types</a:t>
              </a:r>
              <a:endParaRPr lang="ko-KR" altLang="en-US" sz="2000" b="1" dirty="0">
                <a:cs typeface="Arial" pitchFamily="34" charset="0"/>
              </a:endParaRPr>
            </a:p>
          </p:txBody>
        </p:sp>
      </p:grpSp>
      <p:grpSp>
        <p:nvGrpSpPr>
          <p:cNvPr id="17" name="Group 36">
            <a:extLst>
              <a:ext uri="{FF2B5EF4-FFF2-40B4-BE49-F238E27FC236}">
                <a16:creationId xmlns:a16="http://schemas.microsoft.com/office/drawing/2014/main" id="{712D02CA-F9C6-434A-A163-3EE2412BB3D7}"/>
              </a:ext>
            </a:extLst>
          </p:cNvPr>
          <p:cNvGrpSpPr/>
          <p:nvPr/>
        </p:nvGrpSpPr>
        <p:grpSpPr>
          <a:xfrm>
            <a:off x="2418035" y="4448307"/>
            <a:ext cx="5245190" cy="1194742"/>
            <a:chOff x="1353016" y="1766707"/>
            <a:chExt cx="4320480" cy="1194742"/>
          </a:xfrm>
        </p:grpSpPr>
        <p:sp>
          <p:nvSpPr>
            <p:cNvPr id="18" name="TextBox 37">
              <a:extLst>
                <a:ext uri="{FF2B5EF4-FFF2-40B4-BE49-F238E27FC236}">
                  <a16:creationId xmlns:a16="http://schemas.microsoft.com/office/drawing/2014/main" id="{523C3397-444E-4CD4-B6F3-6C897FF80459}"/>
                </a:ext>
              </a:extLst>
            </p:cNvPr>
            <p:cNvSpPr txBox="1"/>
            <p:nvPr/>
          </p:nvSpPr>
          <p:spPr>
            <a:xfrm>
              <a:off x="1364065" y="2130452"/>
              <a:ext cx="4297635" cy="830997"/>
            </a:xfrm>
            <a:prstGeom prst="rect">
              <a:avLst/>
            </a:prstGeom>
            <a:noFill/>
          </p:spPr>
          <p:txBody>
            <a:bodyPr wrap="square" rtlCol="0">
              <a:spAutoFit/>
            </a:bodyPr>
            <a:lstStyle/>
            <a:p>
              <a:r>
                <a:rPr lang="en-US" altLang="ko-KR" sz="1600" dirty="0">
                  <a:cs typeface="Arial" pitchFamily="34" charset="0"/>
                </a:rPr>
                <a:t>Allow staffs to verify sensitive information, including contractor profile, business certifications, identification cards, </a:t>
              </a:r>
            </a:p>
          </p:txBody>
        </p:sp>
        <p:sp>
          <p:nvSpPr>
            <p:cNvPr id="19" name="TextBox 38">
              <a:extLst>
                <a:ext uri="{FF2B5EF4-FFF2-40B4-BE49-F238E27FC236}">
                  <a16:creationId xmlns:a16="http://schemas.microsoft.com/office/drawing/2014/main" id="{A3CD2ACE-6214-48DE-ACA6-E6B920040C9A}"/>
                </a:ext>
              </a:extLst>
            </p:cNvPr>
            <p:cNvSpPr txBox="1"/>
            <p:nvPr/>
          </p:nvSpPr>
          <p:spPr>
            <a:xfrm>
              <a:off x="1353016" y="1766707"/>
              <a:ext cx="4320480" cy="400110"/>
            </a:xfrm>
            <a:prstGeom prst="rect">
              <a:avLst/>
            </a:prstGeom>
            <a:noFill/>
          </p:spPr>
          <p:txBody>
            <a:bodyPr wrap="square" lIns="108000" rIns="108000" rtlCol="0">
              <a:spAutoFit/>
            </a:bodyPr>
            <a:lstStyle/>
            <a:p>
              <a:r>
                <a:rPr lang="en-US" altLang="ko-KR" sz="2000" b="1" dirty="0">
                  <a:cs typeface="Arial" pitchFamily="34" charset="0"/>
                </a:rPr>
                <a:t>Verify information</a:t>
              </a:r>
              <a:endParaRPr lang="ko-KR" altLang="en-US" sz="2000" b="1" dirty="0">
                <a:cs typeface="Arial" pitchFamily="34" charset="0"/>
              </a:endParaRPr>
            </a:p>
          </p:txBody>
        </p:sp>
      </p:grpSp>
      <p:sp>
        <p:nvSpPr>
          <p:cNvPr id="32" name="文本框 39">
            <a:extLst>
              <a:ext uri="{FF2B5EF4-FFF2-40B4-BE49-F238E27FC236}">
                <a16:creationId xmlns:a16="http://schemas.microsoft.com/office/drawing/2014/main" id="{78E14146-6CD8-DD48-BD42-D3C872AFA8B5}"/>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Administration system</a:t>
            </a:r>
            <a:endParaRPr lang="zh-CN" altLang="en-US" sz="2800" b="1" dirty="0">
              <a:solidFill>
                <a:schemeClr val="bg1">
                  <a:lumMod val="50000"/>
                </a:schemeClr>
              </a:solidFill>
              <a:latin typeface="Calibri" panose="020F0502020204030204" pitchFamily="34" charset="0"/>
            </a:endParaRPr>
          </a:p>
        </p:txBody>
      </p:sp>
      <p:grpSp>
        <p:nvGrpSpPr>
          <p:cNvPr id="26" name="Group 25">
            <a:extLst>
              <a:ext uri="{FF2B5EF4-FFF2-40B4-BE49-F238E27FC236}">
                <a16:creationId xmlns:a16="http://schemas.microsoft.com/office/drawing/2014/main" id="{17BB9823-D124-734A-982C-CD4C099C8BD2}"/>
              </a:ext>
            </a:extLst>
          </p:cNvPr>
          <p:cNvGrpSpPr/>
          <p:nvPr/>
        </p:nvGrpSpPr>
        <p:grpSpPr>
          <a:xfrm flipH="1">
            <a:off x="8612967" y="1921508"/>
            <a:ext cx="2018726" cy="3721541"/>
            <a:chOff x="433001" y="1399349"/>
            <a:chExt cx="2505075" cy="4618131"/>
          </a:xfrm>
        </p:grpSpPr>
        <p:sp>
          <p:nvSpPr>
            <p:cNvPr id="33" name="Freeform: Shape 29">
              <a:extLst>
                <a:ext uri="{FF2B5EF4-FFF2-40B4-BE49-F238E27FC236}">
                  <a16:creationId xmlns:a16="http://schemas.microsoft.com/office/drawing/2014/main" id="{AE2E1ACD-A4CC-CC43-93EA-542908DDBAF6}"/>
                </a:ext>
              </a:extLst>
            </p:cNvPr>
            <p:cNvSpPr/>
            <p:nvPr/>
          </p:nvSpPr>
          <p:spPr>
            <a:xfrm flipH="1">
              <a:off x="433001" y="1407380"/>
              <a:ext cx="2505075" cy="4610100"/>
            </a:xfrm>
            <a:custGeom>
              <a:avLst/>
              <a:gdLst>
                <a:gd name="connsiteX0" fmla="*/ 2506574 w 2505075"/>
                <a:gd name="connsiteY0" fmla="*/ 1319831 h 4610100"/>
                <a:gd name="connsiteX1" fmla="*/ 2419896 w 2505075"/>
                <a:gd name="connsiteY1" fmla="*/ 1597008 h 4610100"/>
                <a:gd name="connsiteX2" fmla="*/ 2297024 w 2505075"/>
                <a:gd name="connsiteY2" fmla="*/ 1953243 h 4610100"/>
                <a:gd name="connsiteX3" fmla="*/ 2223681 w 2505075"/>
                <a:gd name="connsiteY3" fmla="*/ 1977056 h 4610100"/>
                <a:gd name="connsiteX4" fmla="*/ 2181771 w 2505075"/>
                <a:gd name="connsiteY4" fmla="*/ 1967531 h 4610100"/>
                <a:gd name="connsiteX5" fmla="*/ 2192249 w 2505075"/>
                <a:gd name="connsiteY5" fmla="*/ 2057066 h 4610100"/>
                <a:gd name="connsiteX6" fmla="*/ 2197964 w 2505075"/>
                <a:gd name="connsiteY6" fmla="*/ 2281856 h 4610100"/>
                <a:gd name="connsiteX7" fmla="*/ 2174151 w 2505075"/>
                <a:gd name="connsiteY7" fmla="*/ 2359961 h 4610100"/>
                <a:gd name="connsiteX8" fmla="*/ 2148434 w 2505075"/>
                <a:gd name="connsiteY8" fmla="*/ 2443781 h 4610100"/>
                <a:gd name="connsiteX9" fmla="*/ 2158911 w 2505075"/>
                <a:gd name="connsiteY9" fmla="*/ 2773346 h 4610100"/>
                <a:gd name="connsiteX10" fmla="*/ 2195106 w 2505075"/>
                <a:gd name="connsiteY10" fmla="*/ 3105768 h 4610100"/>
                <a:gd name="connsiteX11" fmla="*/ 2199869 w 2505075"/>
                <a:gd name="connsiteY11" fmla="*/ 3123866 h 4610100"/>
                <a:gd name="connsiteX12" fmla="*/ 2271306 w 2505075"/>
                <a:gd name="connsiteY12" fmla="*/ 3309603 h 4610100"/>
                <a:gd name="connsiteX13" fmla="*/ 2389416 w 2505075"/>
                <a:gd name="connsiteY13" fmla="*/ 3806808 h 4610100"/>
                <a:gd name="connsiteX14" fmla="*/ 2400846 w 2505075"/>
                <a:gd name="connsiteY14" fmla="*/ 4025883 h 4610100"/>
                <a:gd name="connsiteX15" fmla="*/ 2428469 w 2505075"/>
                <a:gd name="connsiteY15" fmla="*/ 4251626 h 4610100"/>
                <a:gd name="connsiteX16" fmla="*/ 2451329 w 2505075"/>
                <a:gd name="connsiteY16" fmla="*/ 4492608 h 4610100"/>
                <a:gd name="connsiteX17" fmla="*/ 2413229 w 2505075"/>
                <a:gd name="connsiteY17" fmla="*/ 4541186 h 4610100"/>
                <a:gd name="connsiteX18" fmla="*/ 2241779 w 2505075"/>
                <a:gd name="connsiteY18" fmla="*/ 4529756 h 4610100"/>
                <a:gd name="connsiteX19" fmla="*/ 2136051 w 2505075"/>
                <a:gd name="connsiteY19" fmla="*/ 4560236 h 4610100"/>
                <a:gd name="connsiteX20" fmla="*/ 1966506 w 2505075"/>
                <a:gd name="connsiteY20" fmla="*/ 4604051 h 4610100"/>
                <a:gd name="connsiteX21" fmla="*/ 1729334 w 2505075"/>
                <a:gd name="connsiteY21" fmla="*/ 4564998 h 4610100"/>
                <a:gd name="connsiteX22" fmla="*/ 1660753 w 2505075"/>
                <a:gd name="connsiteY22" fmla="*/ 4506896 h 4610100"/>
                <a:gd name="connsiteX23" fmla="*/ 1734096 w 2505075"/>
                <a:gd name="connsiteY23" fmla="*/ 4407836 h 4610100"/>
                <a:gd name="connsiteX24" fmla="*/ 1886496 w 2505075"/>
                <a:gd name="connsiteY24" fmla="*/ 4358306 h 4610100"/>
                <a:gd name="connsiteX25" fmla="*/ 1980794 w 2505075"/>
                <a:gd name="connsiteY25" fmla="*/ 4264961 h 4610100"/>
                <a:gd name="connsiteX26" fmla="*/ 1989366 w 2505075"/>
                <a:gd name="connsiteY26" fmla="*/ 4249721 h 4610100"/>
                <a:gd name="connsiteX27" fmla="*/ 2080806 w 2505075"/>
                <a:gd name="connsiteY27" fmla="*/ 4107798 h 4610100"/>
                <a:gd name="connsiteX28" fmla="*/ 2096998 w 2505075"/>
                <a:gd name="connsiteY28" fmla="*/ 4062078 h 4610100"/>
                <a:gd name="connsiteX29" fmla="*/ 1957934 w 2505075"/>
                <a:gd name="connsiteY29" fmla="*/ 3826811 h 4610100"/>
                <a:gd name="connsiteX30" fmla="*/ 1895069 w 2505075"/>
                <a:gd name="connsiteY30" fmla="*/ 3535346 h 4610100"/>
                <a:gd name="connsiteX31" fmla="*/ 1867446 w 2505075"/>
                <a:gd name="connsiteY31" fmla="*/ 3420093 h 4610100"/>
                <a:gd name="connsiteX32" fmla="*/ 1754098 w 2505075"/>
                <a:gd name="connsiteY32" fmla="*/ 3091481 h 4610100"/>
                <a:gd name="connsiteX33" fmla="*/ 1736001 w 2505075"/>
                <a:gd name="connsiteY33" fmla="*/ 3229593 h 4610100"/>
                <a:gd name="connsiteX34" fmla="*/ 1749336 w 2505075"/>
                <a:gd name="connsiteY34" fmla="*/ 3292458 h 4610100"/>
                <a:gd name="connsiteX35" fmla="*/ 1694091 w 2505075"/>
                <a:gd name="connsiteY35" fmla="*/ 3704891 h 4610100"/>
                <a:gd name="connsiteX36" fmla="*/ 1691234 w 2505075"/>
                <a:gd name="connsiteY36" fmla="*/ 3723941 h 4610100"/>
                <a:gd name="connsiteX37" fmla="*/ 1696948 w 2505075"/>
                <a:gd name="connsiteY37" fmla="*/ 4043981 h 4610100"/>
                <a:gd name="connsiteX38" fmla="*/ 1709331 w 2505075"/>
                <a:gd name="connsiteY38" fmla="*/ 4361163 h 4610100"/>
                <a:gd name="connsiteX39" fmla="*/ 1676946 w 2505075"/>
                <a:gd name="connsiteY39" fmla="*/ 4403073 h 4610100"/>
                <a:gd name="connsiteX40" fmla="*/ 1531214 w 2505075"/>
                <a:gd name="connsiteY40" fmla="*/ 4415456 h 4610100"/>
                <a:gd name="connsiteX41" fmla="*/ 1507401 w 2505075"/>
                <a:gd name="connsiteY41" fmla="*/ 4398311 h 4610100"/>
                <a:gd name="connsiteX42" fmla="*/ 1443584 w 2505075"/>
                <a:gd name="connsiteY42" fmla="*/ 4370688 h 4610100"/>
                <a:gd name="connsiteX43" fmla="*/ 1330236 w 2505075"/>
                <a:gd name="connsiteY43" fmla="*/ 4422123 h 4610100"/>
                <a:gd name="connsiteX44" fmla="*/ 1224509 w 2505075"/>
                <a:gd name="connsiteY44" fmla="*/ 4439268 h 4610100"/>
                <a:gd name="connsiteX45" fmla="*/ 1021626 w 2505075"/>
                <a:gd name="connsiteY45" fmla="*/ 4407836 h 4610100"/>
                <a:gd name="connsiteX46" fmla="*/ 957808 w 2505075"/>
                <a:gd name="connsiteY46" fmla="*/ 4350686 h 4610100"/>
                <a:gd name="connsiteX47" fmla="*/ 1040676 w 2505075"/>
                <a:gd name="connsiteY47" fmla="*/ 4261151 h 4610100"/>
                <a:gd name="connsiteX48" fmla="*/ 1143546 w 2505075"/>
                <a:gd name="connsiteY48" fmla="*/ 4244958 h 4610100"/>
                <a:gd name="connsiteX49" fmla="*/ 1253084 w 2505075"/>
                <a:gd name="connsiteY49" fmla="*/ 4174473 h 4610100"/>
                <a:gd name="connsiteX50" fmla="*/ 1324521 w 2505075"/>
                <a:gd name="connsiteY50" fmla="*/ 4105893 h 4610100"/>
                <a:gd name="connsiteX51" fmla="*/ 1391196 w 2505075"/>
                <a:gd name="connsiteY51" fmla="*/ 4005881 h 4610100"/>
                <a:gd name="connsiteX52" fmla="*/ 1395006 w 2505075"/>
                <a:gd name="connsiteY52" fmla="*/ 3998261 h 4610100"/>
                <a:gd name="connsiteX53" fmla="*/ 1400721 w 2505075"/>
                <a:gd name="connsiteY53" fmla="*/ 3828716 h 4610100"/>
                <a:gd name="connsiteX54" fmla="*/ 1386434 w 2505075"/>
                <a:gd name="connsiteY54" fmla="*/ 3644883 h 4610100"/>
                <a:gd name="connsiteX55" fmla="*/ 1354048 w 2505075"/>
                <a:gd name="connsiteY55" fmla="*/ 3254358 h 4610100"/>
                <a:gd name="connsiteX56" fmla="*/ 1377861 w 2505075"/>
                <a:gd name="connsiteY56" fmla="*/ 3072431 h 4610100"/>
                <a:gd name="connsiteX57" fmla="*/ 1424534 w 2505075"/>
                <a:gd name="connsiteY57" fmla="*/ 2639996 h 4610100"/>
                <a:gd name="connsiteX58" fmla="*/ 1406436 w 2505075"/>
                <a:gd name="connsiteY58" fmla="*/ 2529506 h 4610100"/>
                <a:gd name="connsiteX59" fmla="*/ 1377861 w 2505075"/>
                <a:gd name="connsiteY59" fmla="*/ 2347578 h 4610100"/>
                <a:gd name="connsiteX60" fmla="*/ 1215936 w 2505075"/>
                <a:gd name="connsiteY60" fmla="*/ 2223753 h 4610100"/>
                <a:gd name="connsiteX61" fmla="*/ 1086396 w 2505075"/>
                <a:gd name="connsiteY61" fmla="*/ 2184701 h 4610100"/>
                <a:gd name="connsiteX62" fmla="*/ 986383 w 2505075"/>
                <a:gd name="connsiteY62" fmla="*/ 2132313 h 4610100"/>
                <a:gd name="connsiteX63" fmla="*/ 962571 w 2505075"/>
                <a:gd name="connsiteY63" fmla="*/ 2106596 h 4610100"/>
                <a:gd name="connsiteX64" fmla="*/ 943521 w 2505075"/>
                <a:gd name="connsiteY64" fmla="*/ 2053256 h 4610100"/>
                <a:gd name="connsiteX65" fmla="*/ 900658 w 2505075"/>
                <a:gd name="connsiteY65" fmla="*/ 2005631 h 4610100"/>
                <a:gd name="connsiteX66" fmla="*/ 872083 w 2505075"/>
                <a:gd name="connsiteY66" fmla="*/ 1971341 h 4610100"/>
                <a:gd name="connsiteX67" fmla="*/ 328206 w 2505075"/>
                <a:gd name="connsiteY67" fmla="*/ 1569386 h 4610100"/>
                <a:gd name="connsiteX68" fmla="*/ 57696 w 2505075"/>
                <a:gd name="connsiteY68" fmla="*/ 1357931 h 4610100"/>
                <a:gd name="connsiteX69" fmla="*/ 13881 w 2505075"/>
                <a:gd name="connsiteY69" fmla="*/ 1227438 h 4610100"/>
                <a:gd name="connsiteX70" fmla="*/ 80556 w 2505075"/>
                <a:gd name="connsiteY70" fmla="*/ 1016936 h 4610100"/>
                <a:gd name="connsiteX71" fmla="*/ 122466 w 2505075"/>
                <a:gd name="connsiteY71" fmla="*/ 955023 h 4610100"/>
                <a:gd name="connsiteX72" fmla="*/ 173901 w 2505075"/>
                <a:gd name="connsiteY72" fmla="*/ 856916 h 4610100"/>
                <a:gd name="connsiteX73" fmla="*/ 238671 w 2505075"/>
                <a:gd name="connsiteY73" fmla="*/ 852153 h 4610100"/>
                <a:gd name="connsiteX74" fmla="*/ 484416 w 2505075"/>
                <a:gd name="connsiteY74" fmla="*/ 1050273 h 4610100"/>
                <a:gd name="connsiteX75" fmla="*/ 823506 w 2505075"/>
                <a:gd name="connsiteY75" fmla="*/ 1307448 h 4610100"/>
                <a:gd name="connsiteX76" fmla="*/ 878751 w 2505075"/>
                <a:gd name="connsiteY76" fmla="*/ 1341738 h 4610100"/>
                <a:gd name="connsiteX77" fmla="*/ 903516 w 2505075"/>
                <a:gd name="connsiteY77" fmla="*/ 1341738 h 4610100"/>
                <a:gd name="connsiteX78" fmla="*/ 958761 w 2505075"/>
                <a:gd name="connsiteY78" fmla="*/ 1327451 h 4610100"/>
                <a:gd name="connsiteX79" fmla="*/ 1323569 w 2505075"/>
                <a:gd name="connsiteY79" fmla="*/ 1350311 h 4610100"/>
                <a:gd name="connsiteX80" fmla="*/ 1364526 w 2505075"/>
                <a:gd name="connsiteY80" fmla="*/ 1333166 h 4610100"/>
                <a:gd name="connsiteX81" fmla="*/ 1507401 w 2505075"/>
                <a:gd name="connsiteY81" fmla="*/ 1305543 h 4610100"/>
                <a:gd name="connsiteX82" fmla="*/ 1575028 w 2505075"/>
                <a:gd name="connsiteY82" fmla="*/ 1295066 h 4610100"/>
                <a:gd name="connsiteX83" fmla="*/ 1603603 w 2505075"/>
                <a:gd name="connsiteY83" fmla="*/ 1249346 h 4610100"/>
                <a:gd name="connsiteX84" fmla="*/ 1627416 w 2505075"/>
                <a:gd name="connsiteY84" fmla="*/ 1203626 h 4610100"/>
                <a:gd name="connsiteX85" fmla="*/ 1640751 w 2505075"/>
                <a:gd name="connsiteY85" fmla="*/ 1134093 h 4610100"/>
                <a:gd name="connsiteX86" fmla="*/ 1663611 w 2505075"/>
                <a:gd name="connsiteY86" fmla="*/ 1080753 h 4610100"/>
                <a:gd name="connsiteX87" fmla="*/ 1724571 w 2505075"/>
                <a:gd name="connsiteY87" fmla="*/ 1004553 h 4610100"/>
                <a:gd name="connsiteX88" fmla="*/ 1882686 w 2505075"/>
                <a:gd name="connsiteY88" fmla="*/ 815006 h 4610100"/>
                <a:gd name="connsiteX89" fmla="*/ 1795056 w 2505075"/>
                <a:gd name="connsiteY89" fmla="*/ 694991 h 4610100"/>
                <a:gd name="connsiteX90" fmla="*/ 1750289 w 2505075"/>
                <a:gd name="connsiteY90" fmla="*/ 562593 h 4610100"/>
                <a:gd name="connsiteX91" fmla="*/ 1640751 w 2505075"/>
                <a:gd name="connsiteY91" fmla="*/ 574023 h 4610100"/>
                <a:gd name="connsiteX92" fmla="*/ 1596936 w 2505075"/>
                <a:gd name="connsiteY92" fmla="*/ 552116 h 4610100"/>
                <a:gd name="connsiteX93" fmla="*/ 1616939 w 2505075"/>
                <a:gd name="connsiteY93" fmla="*/ 517826 h 4610100"/>
                <a:gd name="connsiteX94" fmla="*/ 1655991 w 2505075"/>
                <a:gd name="connsiteY94" fmla="*/ 376856 h 4610100"/>
                <a:gd name="connsiteX95" fmla="*/ 1740764 w 2505075"/>
                <a:gd name="connsiteY95" fmla="*/ 93963 h 4610100"/>
                <a:gd name="connsiteX96" fmla="*/ 1922691 w 2505075"/>
                <a:gd name="connsiteY96" fmla="*/ 10143 h 4610100"/>
                <a:gd name="connsiteX97" fmla="*/ 2188439 w 2505075"/>
                <a:gd name="connsiteY97" fmla="*/ 176831 h 4610100"/>
                <a:gd name="connsiteX98" fmla="*/ 2235111 w 2505075"/>
                <a:gd name="connsiteY98" fmla="*/ 248268 h 4610100"/>
                <a:gd name="connsiteX99" fmla="*/ 2247494 w 2505075"/>
                <a:gd name="connsiteY99" fmla="*/ 243506 h 4610100"/>
                <a:gd name="connsiteX100" fmla="*/ 2219871 w 2505075"/>
                <a:gd name="connsiteY100" fmla="*/ 305418 h 4610100"/>
                <a:gd name="connsiteX101" fmla="*/ 2249399 w 2505075"/>
                <a:gd name="connsiteY101" fmla="*/ 325421 h 4610100"/>
                <a:gd name="connsiteX102" fmla="*/ 2239874 w 2505075"/>
                <a:gd name="connsiteY102" fmla="*/ 371141 h 4610100"/>
                <a:gd name="connsiteX103" fmla="*/ 2223681 w 2505075"/>
                <a:gd name="connsiteY103" fmla="*/ 434958 h 4610100"/>
                <a:gd name="connsiteX104" fmla="*/ 2216061 w 2505075"/>
                <a:gd name="connsiteY104" fmla="*/ 522588 h 4610100"/>
                <a:gd name="connsiteX105" fmla="*/ 2250351 w 2505075"/>
                <a:gd name="connsiteY105" fmla="*/ 594026 h 4610100"/>
                <a:gd name="connsiteX106" fmla="*/ 2282736 w 2505075"/>
                <a:gd name="connsiteY106" fmla="*/ 631173 h 4610100"/>
                <a:gd name="connsiteX107" fmla="*/ 2335124 w 2505075"/>
                <a:gd name="connsiteY107" fmla="*/ 739758 h 4610100"/>
                <a:gd name="connsiteX108" fmla="*/ 2486571 w 2505075"/>
                <a:gd name="connsiteY108" fmla="*/ 1071228 h 4610100"/>
                <a:gd name="connsiteX109" fmla="*/ 2503716 w 2505075"/>
                <a:gd name="connsiteY109" fmla="*/ 1097898 h 4610100"/>
                <a:gd name="connsiteX110" fmla="*/ 2506574 w 2505075"/>
                <a:gd name="connsiteY110" fmla="*/ 1319831 h 4610100"/>
                <a:gd name="connsiteX111" fmla="*/ 1273086 w 2505075"/>
                <a:gd name="connsiteY111" fmla="*/ 1638918 h 4610100"/>
                <a:gd name="connsiteX112" fmla="*/ 1242606 w 2505075"/>
                <a:gd name="connsiteY112" fmla="*/ 1746551 h 4610100"/>
                <a:gd name="connsiteX113" fmla="*/ 1279753 w 2505075"/>
                <a:gd name="connsiteY113" fmla="*/ 1919906 h 4610100"/>
                <a:gd name="connsiteX114" fmla="*/ 1308328 w 2505075"/>
                <a:gd name="connsiteY114" fmla="*/ 1942766 h 4610100"/>
                <a:gd name="connsiteX115" fmla="*/ 1478826 w 2505075"/>
                <a:gd name="connsiteY115" fmla="*/ 1882758 h 4610100"/>
                <a:gd name="connsiteX116" fmla="*/ 1497876 w 2505075"/>
                <a:gd name="connsiteY116" fmla="*/ 1593198 h 4610100"/>
                <a:gd name="connsiteX117" fmla="*/ 1435964 w 2505075"/>
                <a:gd name="connsiteY117" fmla="*/ 1557956 h 4610100"/>
                <a:gd name="connsiteX118" fmla="*/ 1208316 w 2505075"/>
                <a:gd name="connsiteY118" fmla="*/ 1484613 h 4610100"/>
                <a:gd name="connsiteX119" fmla="*/ 1161644 w 2505075"/>
                <a:gd name="connsiteY119" fmla="*/ 1471278 h 4610100"/>
                <a:gd name="connsiteX120" fmla="*/ 1078776 w 2505075"/>
                <a:gd name="connsiteY120" fmla="*/ 1483661 h 4610100"/>
                <a:gd name="connsiteX121" fmla="*/ 1273086 w 2505075"/>
                <a:gd name="connsiteY121" fmla="*/ 1638918 h 4610100"/>
                <a:gd name="connsiteX122" fmla="*/ 1464539 w 2505075"/>
                <a:gd name="connsiteY122" fmla="*/ 2075163 h 4610100"/>
                <a:gd name="connsiteX123" fmla="*/ 1359764 w 2505075"/>
                <a:gd name="connsiteY123" fmla="*/ 2097071 h 4610100"/>
                <a:gd name="connsiteX124" fmla="*/ 1322616 w 2505075"/>
                <a:gd name="connsiteY124" fmla="*/ 2169461 h 4610100"/>
                <a:gd name="connsiteX125" fmla="*/ 1340714 w 2505075"/>
                <a:gd name="connsiteY125" fmla="*/ 2215181 h 4610100"/>
                <a:gd name="connsiteX126" fmla="*/ 1420723 w 2505075"/>
                <a:gd name="connsiteY126" fmla="*/ 2246613 h 4610100"/>
                <a:gd name="connsiteX127" fmla="*/ 1455014 w 2505075"/>
                <a:gd name="connsiteY127" fmla="*/ 2304716 h 4610100"/>
                <a:gd name="connsiteX128" fmla="*/ 1459776 w 2505075"/>
                <a:gd name="connsiteY128" fmla="*/ 2237088 h 4610100"/>
                <a:gd name="connsiteX129" fmla="*/ 1464539 w 2505075"/>
                <a:gd name="connsiteY129" fmla="*/ 2075163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505075" h="4610100">
                  <a:moveTo>
                    <a:pt x="2506574" y="1319831"/>
                  </a:moveTo>
                  <a:cubicBezTo>
                    <a:pt x="2448471" y="1403651"/>
                    <a:pt x="2446566" y="1500806"/>
                    <a:pt x="2419896" y="1597008"/>
                  </a:cubicBezTo>
                  <a:cubicBezTo>
                    <a:pt x="2385606" y="1717976"/>
                    <a:pt x="2339886" y="1835133"/>
                    <a:pt x="2297024" y="1953243"/>
                  </a:cubicBezTo>
                  <a:cubicBezTo>
                    <a:pt x="2284641" y="1986581"/>
                    <a:pt x="2257971" y="1996106"/>
                    <a:pt x="2223681" y="1977056"/>
                  </a:cubicBezTo>
                  <a:cubicBezTo>
                    <a:pt x="2211299" y="1970388"/>
                    <a:pt x="2195106" y="1970388"/>
                    <a:pt x="2181771" y="1967531"/>
                  </a:cubicBezTo>
                  <a:cubicBezTo>
                    <a:pt x="2185581" y="2000868"/>
                    <a:pt x="2190344" y="2028491"/>
                    <a:pt x="2192249" y="2057066"/>
                  </a:cubicBezTo>
                  <a:cubicBezTo>
                    <a:pt x="2195106" y="2132313"/>
                    <a:pt x="2198916" y="2207561"/>
                    <a:pt x="2197964" y="2281856"/>
                  </a:cubicBezTo>
                  <a:cubicBezTo>
                    <a:pt x="2197964" y="2308526"/>
                    <a:pt x="2192249" y="2344721"/>
                    <a:pt x="2174151" y="2359961"/>
                  </a:cubicBezTo>
                  <a:cubicBezTo>
                    <a:pt x="2144624" y="2385678"/>
                    <a:pt x="2147481" y="2412348"/>
                    <a:pt x="2148434" y="2443781"/>
                  </a:cubicBezTo>
                  <a:cubicBezTo>
                    <a:pt x="2152244" y="2553318"/>
                    <a:pt x="2151291" y="2663808"/>
                    <a:pt x="2158911" y="2773346"/>
                  </a:cubicBezTo>
                  <a:cubicBezTo>
                    <a:pt x="2166531" y="2884788"/>
                    <a:pt x="2182724" y="2995278"/>
                    <a:pt x="2195106" y="3105768"/>
                  </a:cubicBezTo>
                  <a:cubicBezTo>
                    <a:pt x="2196059" y="3111483"/>
                    <a:pt x="2196059" y="3120056"/>
                    <a:pt x="2199869" y="3123866"/>
                  </a:cubicBezTo>
                  <a:cubicBezTo>
                    <a:pt x="2257971" y="3172443"/>
                    <a:pt x="2257019" y="3242928"/>
                    <a:pt x="2271306" y="3309603"/>
                  </a:cubicBezTo>
                  <a:cubicBezTo>
                    <a:pt x="2307501" y="3476291"/>
                    <a:pt x="2344649" y="3642978"/>
                    <a:pt x="2389416" y="3806808"/>
                  </a:cubicBezTo>
                  <a:cubicBezTo>
                    <a:pt x="2409419" y="3881103"/>
                    <a:pt x="2395131" y="3952541"/>
                    <a:pt x="2400846" y="4025883"/>
                  </a:cubicBezTo>
                  <a:cubicBezTo>
                    <a:pt x="2406561" y="4101131"/>
                    <a:pt x="2419896" y="4176378"/>
                    <a:pt x="2428469" y="4251626"/>
                  </a:cubicBezTo>
                  <a:cubicBezTo>
                    <a:pt x="2437041" y="4331636"/>
                    <a:pt x="2442756" y="4412598"/>
                    <a:pt x="2451329" y="4492608"/>
                  </a:cubicBezTo>
                  <a:cubicBezTo>
                    <a:pt x="2454186" y="4522136"/>
                    <a:pt x="2441804" y="4536423"/>
                    <a:pt x="2413229" y="4541186"/>
                  </a:cubicBezTo>
                  <a:cubicBezTo>
                    <a:pt x="2355126" y="4551663"/>
                    <a:pt x="2300834" y="4573571"/>
                    <a:pt x="2241779" y="4529756"/>
                  </a:cubicBezTo>
                  <a:cubicBezTo>
                    <a:pt x="2222729" y="4515468"/>
                    <a:pt x="2160816" y="4536423"/>
                    <a:pt x="2136051" y="4560236"/>
                  </a:cubicBezTo>
                  <a:cubicBezTo>
                    <a:pt x="2084616" y="4609766"/>
                    <a:pt x="2023656" y="4606908"/>
                    <a:pt x="1966506" y="4604051"/>
                  </a:cubicBezTo>
                  <a:cubicBezTo>
                    <a:pt x="1886496" y="4600241"/>
                    <a:pt x="1807439" y="4582143"/>
                    <a:pt x="1729334" y="4564998"/>
                  </a:cubicBezTo>
                  <a:cubicBezTo>
                    <a:pt x="1699806" y="4558331"/>
                    <a:pt x="1658848" y="4555473"/>
                    <a:pt x="1660753" y="4506896"/>
                  </a:cubicBezTo>
                  <a:cubicBezTo>
                    <a:pt x="1662659" y="4455461"/>
                    <a:pt x="1688376" y="4422123"/>
                    <a:pt x="1734096" y="4407836"/>
                  </a:cubicBezTo>
                  <a:cubicBezTo>
                    <a:pt x="1785531" y="4392596"/>
                    <a:pt x="1840776" y="4384023"/>
                    <a:pt x="1886496" y="4358306"/>
                  </a:cubicBezTo>
                  <a:cubicBezTo>
                    <a:pt x="1923644" y="4337351"/>
                    <a:pt x="1950314" y="4297346"/>
                    <a:pt x="1980794" y="4264961"/>
                  </a:cubicBezTo>
                  <a:cubicBezTo>
                    <a:pt x="1984603" y="4261151"/>
                    <a:pt x="1985556" y="4250673"/>
                    <a:pt x="1989366" y="4249721"/>
                  </a:cubicBezTo>
                  <a:cubicBezTo>
                    <a:pt x="2067471" y="4232576"/>
                    <a:pt x="2066519" y="4164948"/>
                    <a:pt x="2080806" y="4107798"/>
                  </a:cubicBezTo>
                  <a:cubicBezTo>
                    <a:pt x="2084616" y="4092558"/>
                    <a:pt x="2091284" y="4078271"/>
                    <a:pt x="2096998" y="4062078"/>
                  </a:cubicBezTo>
                  <a:cubicBezTo>
                    <a:pt x="1999844" y="4015406"/>
                    <a:pt x="1987461" y="3912536"/>
                    <a:pt x="1957934" y="3826811"/>
                  </a:cubicBezTo>
                  <a:cubicBezTo>
                    <a:pt x="1925548" y="3733466"/>
                    <a:pt x="1915071" y="3632501"/>
                    <a:pt x="1895069" y="3535346"/>
                  </a:cubicBezTo>
                  <a:cubicBezTo>
                    <a:pt x="1886496" y="3497246"/>
                    <a:pt x="1879828" y="3458193"/>
                    <a:pt x="1867446" y="3420093"/>
                  </a:cubicBezTo>
                  <a:cubicBezTo>
                    <a:pt x="1831251" y="3311508"/>
                    <a:pt x="1793151" y="3202923"/>
                    <a:pt x="1754098" y="3091481"/>
                  </a:cubicBezTo>
                  <a:cubicBezTo>
                    <a:pt x="1722666" y="3134343"/>
                    <a:pt x="1702664" y="3176253"/>
                    <a:pt x="1736001" y="3229593"/>
                  </a:cubicBezTo>
                  <a:cubicBezTo>
                    <a:pt x="1746478" y="3246738"/>
                    <a:pt x="1752194" y="3272456"/>
                    <a:pt x="1749336" y="3292458"/>
                  </a:cubicBezTo>
                  <a:cubicBezTo>
                    <a:pt x="1732191" y="3430571"/>
                    <a:pt x="1713141" y="3567731"/>
                    <a:pt x="1694091" y="3704891"/>
                  </a:cubicBezTo>
                  <a:cubicBezTo>
                    <a:pt x="1693139" y="3711558"/>
                    <a:pt x="1690281" y="3717273"/>
                    <a:pt x="1691234" y="3723941"/>
                  </a:cubicBezTo>
                  <a:cubicBezTo>
                    <a:pt x="1693139" y="3830621"/>
                    <a:pt x="1693139" y="3937301"/>
                    <a:pt x="1696948" y="4043981"/>
                  </a:cubicBezTo>
                  <a:cubicBezTo>
                    <a:pt x="1699806" y="4149708"/>
                    <a:pt x="1704569" y="4255436"/>
                    <a:pt x="1709331" y="4361163"/>
                  </a:cubicBezTo>
                  <a:cubicBezTo>
                    <a:pt x="1710284" y="4386881"/>
                    <a:pt x="1701711" y="4401168"/>
                    <a:pt x="1676946" y="4403073"/>
                  </a:cubicBezTo>
                  <a:cubicBezTo>
                    <a:pt x="1628369" y="4407836"/>
                    <a:pt x="1579791" y="4412598"/>
                    <a:pt x="1531214" y="4415456"/>
                  </a:cubicBezTo>
                  <a:cubicBezTo>
                    <a:pt x="1523594" y="4415456"/>
                    <a:pt x="1510259" y="4405931"/>
                    <a:pt x="1507401" y="4398311"/>
                  </a:cubicBezTo>
                  <a:cubicBezTo>
                    <a:pt x="1496923" y="4363068"/>
                    <a:pt x="1470253" y="4360211"/>
                    <a:pt x="1443584" y="4370688"/>
                  </a:cubicBezTo>
                  <a:cubicBezTo>
                    <a:pt x="1404531" y="4384976"/>
                    <a:pt x="1369289" y="4408788"/>
                    <a:pt x="1330236" y="4422123"/>
                  </a:cubicBezTo>
                  <a:cubicBezTo>
                    <a:pt x="1296898" y="4433553"/>
                    <a:pt x="1259751" y="4442126"/>
                    <a:pt x="1224509" y="4439268"/>
                  </a:cubicBezTo>
                  <a:cubicBezTo>
                    <a:pt x="1155929" y="4433553"/>
                    <a:pt x="1088301" y="4423076"/>
                    <a:pt x="1021626" y="4407836"/>
                  </a:cubicBezTo>
                  <a:cubicBezTo>
                    <a:pt x="994004" y="4402121"/>
                    <a:pt x="954951" y="4395453"/>
                    <a:pt x="957808" y="4350686"/>
                  </a:cubicBezTo>
                  <a:cubicBezTo>
                    <a:pt x="960666" y="4304966"/>
                    <a:pt x="997814" y="4267818"/>
                    <a:pt x="1040676" y="4261151"/>
                  </a:cubicBezTo>
                  <a:cubicBezTo>
                    <a:pt x="1074966" y="4256388"/>
                    <a:pt x="1109256" y="4250673"/>
                    <a:pt x="1143546" y="4244958"/>
                  </a:cubicBezTo>
                  <a:cubicBezTo>
                    <a:pt x="1190219" y="4237338"/>
                    <a:pt x="1227366" y="4219241"/>
                    <a:pt x="1253084" y="4174473"/>
                  </a:cubicBezTo>
                  <a:cubicBezTo>
                    <a:pt x="1268323" y="4146851"/>
                    <a:pt x="1303566" y="4131611"/>
                    <a:pt x="1324521" y="4105893"/>
                  </a:cubicBezTo>
                  <a:cubicBezTo>
                    <a:pt x="1349286" y="4075413"/>
                    <a:pt x="1369289" y="4039218"/>
                    <a:pt x="1391196" y="4005881"/>
                  </a:cubicBezTo>
                  <a:cubicBezTo>
                    <a:pt x="1393101" y="4003023"/>
                    <a:pt x="1395959" y="3998261"/>
                    <a:pt x="1395006" y="3998261"/>
                  </a:cubicBezTo>
                  <a:cubicBezTo>
                    <a:pt x="1330236" y="3941111"/>
                    <a:pt x="1417866" y="3888723"/>
                    <a:pt x="1400721" y="3828716"/>
                  </a:cubicBezTo>
                  <a:cubicBezTo>
                    <a:pt x="1383576" y="3770613"/>
                    <a:pt x="1383576" y="3705843"/>
                    <a:pt x="1386434" y="3644883"/>
                  </a:cubicBezTo>
                  <a:cubicBezTo>
                    <a:pt x="1394053" y="3512486"/>
                    <a:pt x="1378814" y="3383898"/>
                    <a:pt x="1354048" y="3254358"/>
                  </a:cubicBezTo>
                  <a:cubicBezTo>
                    <a:pt x="1343571" y="3197208"/>
                    <a:pt x="1367384" y="3133391"/>
                    <a:pt x="1377861" y="3072431"/>
                  </a:cubicBezTo>
                  <a:cubicBezTo>
                    <a:pt x="1404531" y="2929556"/>
                    <a:pt x="1420723" y="2785728"/>
                    <a:pt x="1424534" y="2639996"/>
                  </a:cubicBezTo>
                  <a:cubicBezTo>
                    <a:pt x="1425486" y="2604753"/>
                    <a:pt x="1413103" y="2569511"/>
                    <a:pt x="1406436" y="2529506"/>
                  </a:cubicBezTo>
                  <a:cubicBezTo>
                    <a:pt x="1451203" y="2481881"/>
                    <a:pt x="1438821" y="2392346"/>
                    <a:pt x="1377861" y="2347578"/>
                  </a:cubicBezTo>
                  <a:cubicBezTo>
                    <a:pt x="1322616" y="2307573"/>
                    <a:pt x="1267371" y="2268521"/>
                    <a:pt x="1215936" y="2223753"/>
                  </a:cubicBezTo>
                  <a:cubicBezTo>
                    <a:pt x="1176884" y="2189463"/>
                    <a:pt x="1133069" y="2173271"/>
                    <a:pt x="1086396" y="2184701"/>
                  </a:cubicBezTo>
                  <a:cubicBezTo>
                    <a:pt x="1033056" y="2197083"/>
                    <a:pt x="1021626" y="2144696"/>
                    <a:pt x="986383" y="2132313"/>
                  </a:cubicBezTo>
                  <a:cubicBezTo>
                    <a:pt x="976858" y="2129456"/>
                    <a:pt x="967333" y="2117073"/>
                    <a:pt x="962571" y="2106596"/>
                  </a:cubicBezTo>
                  <a:cubicBezTo>
                    <a:pt x="954951" y="2091356"/>
                    <a:pt x="951141" y="2074211"/>
                    <a:pt x="943521" y="2053256"/>
                  </a:cubicBezTo>
                  <a:cubicBezTo>
                    <a:pt x="912089" y="2063733"/>
                    <a:pt x="887323" y="2058018"/>
                    <a:pt x="900658" y="2005631"/>
                  </a:cubicBezTo>
                  <a:cubicBezTo>
                    <a:pt x="902564" y="1997058"/>
                    <a:pt x="884466" y="1979913"/>
                    <a:pt x="872083" y="1971341"/>
                  </a:cubicBezTo>
                  <a:cubicBezTo>
                    <a:pt x="691108" y="1837038"/>
                    <a:pt x="508228" y="1703688"/>
                    <a:pt x="328206" y="1569386"/>
                  </a:cubicBezTo>
                  <a:cubicBezTo>
                    <a:pt x="231051" y="1496996"/>
                    <a:pt x="155803" y="1429368"/>
                    <a:pt x="57696" y="1357931"/>
                  </a:cubicBezTo>
                  <a:cubicBezTo>
                    <a:pt x="10071" y="1322688"/>
                    <a:pt x="-2312" y="1280778"/>
                    <a:pt x="13881" y="1227438"/>
                  </a:cubicBezTo>
                  <a:cubicBezTo>
                    <a:pt x="34836" y="1156953"/>
                    <a:pt x="55791" y="1085516"/>
                    <a:pt x="80556" y="1016936"/>
                  </a:cubicBezTo>
                  <a:cubicBezTo>
                    <a:pt x="88176" y="994076"/>
                    <a:pt x="110083" y="976931"/>
                    <a:pt x="122466" y="955023"/>
                  </a:cubicBezTo>
                  <a:cubicBezTo>
                    <a:pt x="140563" y="923591"/>
                    <a:pt x="156756" y="889301"/>
                    <a:pt x="173901" y="856916"/>
                  </a:cubicBezTo>
                  <a:cubicBezTo>
                    <a:pt x="192951" y="823578"/>
                    <a:pt x="213906" y="832151"/>
                    <a:pt x="238671" y="852153"/>
                  </a:cubicBezTo>
                  <a:cubicBezTo>
                    <a:pt x="326301" y="921686"/>
                    <a:pt x="394881" y="981693"/>
                    <a:pt x="484416" y="1050273"/>
                  </a:cubicBezTo>
                  <a:cubicBezTo>
                    <a:pt x="594906" y="1137903"/>
                    <a:pt x="709206" y="1222676"/>
                    <a:pt x="823506" y="1307448"/>
                  </a:cubicBezTo>
                  <a:cubicBezTo>
                    <a:pt x="840651" y="1320783"/>
                    <a:pt x="859701" y="1332213"/>
                    <a:pt x="878751" y="1341738"/>
                  </a:cubicBezTo>
                  <a:cubicBezTo>
                    <a:pt x="885418" y="1345548"/>
                    <a:pt x="895896" y="1343643"/>
                    <a:pt x="903516" y="1341738"/>
                  </a:cubicBezTo>
                  <a:cubicBezTo>
                    <a:pt x="922566" y="1337928"/>
                    <a:pt x="940664" y="1326498"/>
                    <a:pt x="958761" y="1327451"/>
                  </a:cubicBezTo>
                  <a:cubicBezTo>
                    <a:pt x="1080681" y="1334118"/>
                    <a:pt x="1201648" y="1343643"/>
                    <a:pt x="1323569" y="1350311"/>
                  </a:cubicBezTo>
                  <a:cubicBezTo>
                    <a:pt x="1336903" y="1351263"/>
                    <a:pt x="1351191" y="1338881"/>
                    <a:pt x="1364526" y="1333166"/>
                  </a:cubicBezTo>
                  <a:cubicBezTo>
                    <a:pt x="1410246" y="1314116"/>
                    <a:pt x="1450251" y="1278873"/>
                    <a:pt x="1507401" y="1305543"/>
                  </a:cubicBezTo>
                  <a:cubicBezTo>
                    <a:pt x="1524546" y="1314116"/>
                    <a:pt x="1555026" y="1305543"/>
                    <a:pt x="1575028" y="1295066"/>
                  </a:cubicBezTo>
                  <a:cubicBezTo>
                    <a:pt x="1588364" y="1288398"/>
                    <a:pt x="1595031" y="1265538"/>
                    <a:pt x="1603603" y="1249346"/>
                  </a:cubicBezTo>
                  <a:cubicBezTo>
                    <a:pt x="1612176" y="1234106"/>
                    <a:pt x="1622653" y="1219818"/>
                    <a:pt x="1627416" y="1203626"/>
                  </a:cubicBezTo>
                  <a:cubicBezTo>
                    <a:pt x="1634084" y="1180766"/>
                    <a:pt x="1635036" y="1156953"/>
                    <a:pt x="1640751" y="1134093"/>
                  </a:cubicBezTo>
                  <a:cubicBezTo>
                    <a:pt x="1645514" y="1115996"/>
                    <a:pt x="1652181" y="1095993"/>
                    <a:pt x="1663611" y="1080753"/>
                  </a:cubicBezTo>
                  <a:cubicBezTo>
                    <a:pt x="1681709" y="1054083"/>
                    <a:pt x="1710284" y="1033128"/>
                    <a:pt x="1724571" y="1004553"/>
                  </a:cubicBezTo>
                  <a:cubicBezTo>
                    <a:pt x="1760766" y="929306"/>
                    <a:pt x="1796961" y="855963"/>
                    <a:pt x="1882686" y="815006"/>
                  </a:cubicBezTo>
                  <a:cubicBezTo>
                    <a:pt x="1852206" y="771191"/>
                    <a:pt x="1833156" y="708326"/>
                    <a:pt x="1795056" y="694991"/>
                  </a:cubicBezTo>
                  <a:cubicBezTo>
                    <a:pt x="1712189" y="665463"/>
                    <a:pt x="1756003" y="608313"/>
                    <a:pt x="1750289" y="562593"/>
                  </a:cubicBezTo>
                  <a:cubicBezTo>
                    <a:pt x="1712189" y="567356"/>
                    <a:pt x="1676946" y="573071"/>
                    <a:pt x="1640751" y="574023"/>
                  </a:cubicBezTo>
                  <a:cubicBezTo>
                    <a:pt x="1626464" y="574023"/>
                    <a:pt x="1612176" y="559736"/>
                    <a:pt x="1596936" y="552116"/>
                  </a:cubicBezTo>
                  <a:cubicBezTo>
                    <a:pt x="1603603" y="540686"/>
                    <a:pt x="1608366" y="526398"/>
                    <a:pt x="1616939" y="517826"/>
                  </a:cubicBezTo>
                  <a:cubicBezTo>
                    <a:pt x="1657896" y="477821"/>
                    <a:pt x="1669326" y="434958"/>
                    <a:pt x="1655991" y="376856"/>
                  </a:cubicBezTo>
                  <a:cubicBezTo>
                    <a:pt x="1632178" y="269223"/>
                    <a:pt x="1644561" y="163496"/>
                    <a:pt x="1740764" y="93963"/>
                  </a:cubicBezTo>
                  <a:cubicBezTo>
                    <a:pt x="1794103" y="54911"/>
                    <a:pt x="1858873" y="24431"/>
                    <a:pt x="1922691" y="10143"/>
                  </a:cubicBezTo>
                  <a:cubicBezTo>
                    <a:pt x="2017941" y="-10812"/>
                    <a:pt x="2150339" y="81581"/>
                    <a:pt x="2188439" y="176831"/>
                  </a:cubicBezTo>
                  <a:cubicBezTo>
                    <a:pt x="2198916" y="202548"/>
                    <a:pt x="2219871" y="224456"/>
                    <a:pt x="2235111" y="248268"/>
                  </a:cubicBezTo>
                  <a:cubicBezTo>
                    <a:pt x="2238921" y="246363"/>
                    <a:pt x="2243684" y="245411"/>
                    <a:pt x="2247494" y="243506"/>
                  </a:cubicBezTo>
                  <a:cubicBezTo>
                    <a:pt x="2237969" y="265413"/>
                    <a:pt x="2228444" y="288273"/>
                    <a:pt x="2219871" y="305418"/>
                  </a:cubicBezTo>
                  <a:cubicBezTo>
                    <a:pt x="2232254" y="313991"/>
                    <a:pt x="2249399" y="318753"/>
                    <a:pt x="2249399" y="325421"/>
                  </a:cubicBezTo>
                  <a:cubicBezTo>
                    <a:pt x="2250351" y="340661"/>
                    <a:pt x="2249399" y="364473"/>
                    <a:pt x="2239874" y="371141"/>
                  </a:cubicBezTo>
                  <a:cubicBezTo>
                    <a:pt x="2212251" y="390191"/>
                    <a:pt x="2217014" y="407336"/>
                    <a:pt x="2223681" y="434958"/>
                  </a:cubicBezTo>
                  <a:cubicBezTo>
                    <a:pt x="2230349" y="462581"/>
                    <a:pt x="2222729" y="494013"/>
                    <a:pt x="2216061" y="522588"/>
                  </a:cubicBezTo>
                  <a:cubicBezTo>
                    <a:pt x="2208441" y="557831"/>
                    <a:pt x="2205584" y="583548"/>
                    <a:pt x="2250351" y="594026"/>
                  </a:cubicBezTo>
                  <a:cubicBezTo>
                    <a:pt x="2263686" y="596883"/>
                    <a:pt x="2275116" y="616886"/>
                    <a:pt x="2282736" y="631173"/>
                  </a:cubicBezTo>
                  <a:cubicBezTo>
                    <a:pt x="2301786" y="666416"/>
                    <a:pt x="2313216" y="706421"/>
                    <a:pt x="2335124" y="739758"/>
                  </a:cubicBezTo>
                  <a:cubicBezTo>
                    <a:pt x="2401799" y="845486"/>
                    <a:pt x="2458949" y="945498"/>
                    <a:pt x="2486571" y="1071228"/>
                  </a:cubicBezTo>
                  <a:cubicBezTo>
                    <a:pt x="2488476" y="1080753"/>
                    <a:pt x="2498001" y="1089326"/>
                    <a:pt x="2503716" y="1097898"/>
                  </a:cubicBezTo>
                  <a:cubicBezTo>
                    <a:pt x="2506574" y="1174098"/>
                    <a:pt x="2506574" y="1246488"/>
                    <a:pt x="2506574" y="1319831"/>
                  </a:cubicBezTo>
                  <a:close/>
                  <a:moveTo>
                    <a:pt x="1273086" y="1638918"/>
                  </a:moveTo>
                  <a:cubicBezTo>
                    <a:pt x="1260703" y="1678923"/>
                    <a:pt x="1240701" y="1713213"/>
                    <a:pt x="1242606" y="1746551"/>
                  </a:cubicBezTo>
                  <a:cubicBezTo>
                    <a:pt x="1247369" y="1804653"/>
                    <a:pt x="1264514" y="1862756"/>
                    <a:pt x="1279753" y="1919906"/>
                  </a:cubicBezTo>
                  <a:cubicBezTo>
                    <a:pt x="1282611" y="1929431"/>
                    <a:pt x="1301661" y="1944671"/>
                    <a:pt x="1308328" y="1942766"/>
                  </a:cubicBezTo>
                  <a:cubicBezTo>
                    <a:pt x="1365478" y="1924668"/>
                    <a:pt x="1420723" y="1903713"/>
                    <a:pt x="1478826" y="1882758"/>
                  </a:cubicBezTo>
                  <a:cubicBezTo>
                    <a:pt x="1432153" y="1777031"/>
                    <a:pt x="1483589" y="1684638"/>
                    <a:pt x="1497876" y="1593198"/>
                  </a:cubicBezTo>
                  <a:cubicBezTo>
                    <a:pt x="1474064" y="1579863"/>
                    <a:pt x="1451203" y="1573196"/>
                    <a:pt x="1435964" y="1557956"/>
                  </a:cubicBezTo>
                  <a:cubicBezTo>
                    <a:pt x="1372146" y="1493186"/>
                    <a:pt x="1285469" y="1505568"/>
                    <a:pt x="1208316" y="1484613"/>
                  </a:cubicBezTo>
                  <a:cubicBezTo>
                    <a:pt x="1193076" y="1480803"/>
                    <a:pt x="1176884" y="1476041"/>
                    <a:pt x="1161644" y="1471278"/>
                  </a:cubicBezTo>
                  <a:cubicBezTo>
                    <a:pt x="1133069" y="1461753"/>
                    <a:pt x="1103541" y="1450323"/>
                    <a:pt x="1078776" y="1483661"/>
                  </a:cubicBezTo>
                  <a:cubicBezTo>
                    <a:pt x="1146404" y="1537001"/>
                    <a:pt x="1211173" y="1588436"/>
                    <a:pt x="1273086" y="1638918"/>
                  </a:cubicBezTo>
                  <a:close/>
                  <a:moveTo>
                    <a:pt x="1464539" y="2075163"/>
                  </a:moveTo>
                  <a:cubicBezTo>
                    <a:pt x="1427391" y="2082783"/>
                    <a:pt x="1393101" y="2089451"/>
                    <a:pt x="1359764" y="2097071"/>
                  </a:cubicBezTo>
                  <a:cubicBezTo>
                    <a:pt x="1318806" y="2106596"/>
                    <a:pt x="1305471" y="2129456"/>
                    <a:pt x="1322616" y="2169461"/>
                  </a:cubicBezTo>
                  <a:cubicBezTo>
                    <a:pt x="1329284" y="2184701"/>
                    <a:pt x="1334998" y="2199941"/>
                    <a:pt x="1340714" y="2215181"/>
                  </a:cubicBezTo>
                  <a:cubicBezTo>
                    <a:pt x="1396911" y="2194226"/>
                    <a:pt x="1396911" y="2194226"/>
                    <a:pt x="1420723" y="2246613"/>
                  </a:cubicBezTo>
                  <a:cubicBezTo>
                    <a:pt x="1428344" y="2262806"/>
                    <a:pt x="1438821" y="2278046"/>
                    <a:pt x="1455014" y="2304716"/>
                  </a:cubicBezTo>
                  <a:cubicBezTo>
                    <a:pt x="1456919" y="2271378"/>
                    <a:pt x="1451203" y="2248518"/>
                    <a:pt x="1459776" y="2237088"/>
                  </a:cubicBezTo>
                  <a:cubicBezTo>
                    <a:pt x="1499781" y="2183748"/>
                    <a:pt x="1503591" y="2132313"/>
                    <a:pt x="1464539" y="2075163"/>
                  </a:cubicBezTo>
                  <a:close/>
                </a:path>
              </a:pathLst>
            </a:custGeom>
            <a:solidFill>
              <a:schemeClr val="accent6"/>
            </a:solidFill>
            <a:ln w="9525" cap="flat">
              <a:noFill/>
              <a:prstDash val="solid"/>
              <a:miter/>
            </a:ln>
          </p:spPr>
          <p:txBody>
            <a:bodyPr rtlCol="0" anchor="ctr"/>
            <a:lstStyle/>
            <a:p>
              <a:endParaRPr lang="en-US"/>
            </a:p>
          </p:txBody>
        </p:sp>
        <p:sp>
          <p:nvSpPr>
            <p:cNvPr id="34" name="Freeform: Shape 30">
              <a:extLst>
                <a:ext uri="{FF2B5EF4-FFF2-40B4-BE49-F238E27FC236}">
                  <a16:creationId xmlns:a16="http://schemas.microsoft.com/office/drawing/2014/main" id="{F81E2330-45FD-5E46-8124-80B209FD62BF}"/>
                </a:ext>
              </a:extLst>
            </p:cNvPr>
            <p:cNvSpPr/>
            <p:nvPr/>
          </p:nvSpPr>
          <p:spPr>
            <a:xfrm flipH="1">
              <a:off x="700577" y="1399349"/>
              <a:ext cx="647458" cy="566880"/>
            </a:xfrm>
            <a:custGeom>
              <a:avLst/>
              <a:gdLst>
                <a:gd name="connsiteX0" fmla="*/ 325755 w 647458"/>
                <a:gd name="connsiteY0" fmla="*/ 3000 h 566880"/>
                <a:gd name="connsiteX1" fmla="*/ 143828 w 647458"/>
                <a:gd name="connsiteY1" fmla="*/ 86820 h 566880"/>
                <a:gd name="connsiteX2" fmla="*/ 59055 w 647458"/>
                <a:gd name="connsiteY2" fmla="*/ 369713 h 566880"/>
                <a:gd name="connsiteX3" fmla="*/ 20003 w 647458"/>
                <a:gd name="connsiteY3" fmla="*/ 510683 h 566880"/>
                <a:gd name="connsiteX4" fmla="*/ 0 w 647458"/>
                <a:gd name="connsiteY4" fmla="*/ 544973 h 566880"/>
                <a:gd name="connsiteX5" fmla="*/ 43815 w 647458"/>
                <a:gd name="connsiteY5" fmla="*/ 566880 h 566880"/>
                <a:gd name="connsiteX6" fmla="*/ 65495 w 647458"/>
                <a:gd name="connsiteY6" fmla="*/ 564618 h 566880"/>
                <a:gd name="connsiteX7" fmla="*/ 178721 w 647458"/>
                <a:gd name="connsiteY7" fmla="*/ 530129 h 566880"/>
                <a:gd name="connsiteX8" fmla="*/ 603774 w 647458"/>
                <a:gd name="connsiteY8" fmla="*/ 274215 h 566880"/>
                <a:gd name="connsiteX9" fmla="*/ 647458 w 647458"/>
                <a:gd name="connsiteY9" fmla="*/ 237555 h 566880"/>
                <a:gd name="connsiteX10" fmla="*/ 638175 w 647458"/>
                <a:gd name="connsiteY10" fmla="*/ 241125 h 566880"/>
                <a:gd name="connsiteX11" fmla="*/ 591503 w 647458"/>
                <a:gd name="connsiteY11" fmla="*/ 169688 h 566880"/>
                <a:gd name="connsiteX12" fmla="*/ 325755 w 647458"/>
                <a:gd name="connsiteY12" fmla="*/ 3000 h 56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7458" h="566880">
                  <a:moveTo>
                    <a:pt x="325755" y="3000"/>
                  </a:moveTo>
                  <a:cubicBezTo>
                    <a:pt x="261937" y="17288"/>
                    <a:pt x="197167" y="47768"/>
                    <a:pt x="143828" y="86820"/>
                  </a:cubicBezTo>
                  <a:cubicBezTo>
                    <a:pt x="47625" y="156353"/>
                    <a:pt x="35242" y="262080"/>
                    <a:pt x="59055" y="369713"/>
                  </a:cubicBezTo>
                  <a:cubicBezTo>
                    <a:pt x="72390" y="427815"/>
                    <a:pt x="60960" y="470678"/>
                    <a:pt x="20003" y="510683"/>
                  </a:cubicBezTo>
                  <a:cubicBezTo>
                    <a:pt x="11430" y="519255"/>
                    <a:pt x="6667" y="533543"/>
                    <a:pt x="0" y="544973"/>
                  </a:cubicBezTo>
                  <a:cubicBezTo>
                    <a:pt x="15240" y="552593"/>
                    <a:pt x="29528" y="566880"/>
                    <a:pt x="43815" y="566880"/>
                  </a:cubicBezTo>
                  <a:lnTo>
                    <a:pt x="65495" y="564618"/>
                  </a:lnTo>
                  <a:lnTo>
                    <a:pt x="178721" y="530129"/>
                  </a:lnTo>
                  <a:cubicBezTo>
                    <a:pt x="449670" y="395635"/>
                    <a:pt x="455226" y="398414"/>
                    <a:pt x="603774" y="274215"/>
                  </a:cubicBezTo>
                  <a:lnTo>
                    <a:pt x="647458" y="237555"/>
                  </a:lnTo>
                  <a:lnTo>
                    <a:pt x="638175" y="241125"/>
                  </a:lnTo>
                  <a:cubicBezTo>
                    <a:pt x="622935" y="217313"/>
                    <a:pt x="601980" y="195405"/>
                    <a:pt x="591503" y="169688"/>
                  </a:cubicBezTo>
                  <a:cubicBezTo>
                    <a:pt x="553403" y="74438"/>
                    <a:pt x="421005" y="-17955"/>
                    <a:pt x="325755" y="3000"/>
                  </a:cubicBezTo>
                  <a:close/>
                </a:path>
              </a:pathLst>
            </a:custGeom>
            <a:solidFill>
              <a:schemeClr val="accent1"/>
            </a:solidFill>
            <a:ln w="9525" cap="flat">
              <a:noFill/>
              <a:prstDash val="solid"/>
              <a:miter/>
            </a:ln>
          </p:spPr>
          <p:txBody>
            <a:bodyPr rtlCol="0" anchor="ctr"/>
            <a:lstStyle/>
            <a:p>
              <a:endParaRPr lang="en-US"/>
            </a:p>
          </p:txBody>
        </p:sp>
      </p:grpSp>
      <p:sp>
        <p:nvSpPr>
          <p:cNvPr id="6" name="Slide Number Placeholder 5">
            <a:extLst>
              <a:ext uri="{FF2B5EF4-FFF2-40B4-BE49-F238E27FC236}">
                <a16:creationId xmlns:a16="http://schemas.microsoft.com/office/drawing/2014/main" id="{87A73D4C-8990-7343-9639-550447010968}"/>
              </a:ext>
            </a:extLst>
          </p:cNvPr>
          <p:cNvSpPr>
            <a:spLocks/>
          </p:cNvSpPr>
          <p:nvPr/>
        </p:nvSpPr>
        <p:spPr>
          <a:xfrm>
            <a:off x="476534" y="6097042"/>
            <a:ext cx="2743200" cy="365125"/>
          </a:xfrm>
          <a:prstGeom prst="rect">
            <a:avLst/>
          </a:prstGeom>
        </p:spPr>
        <p:txBody>
          <a:bodyPr/>
          <a:lstStyle/>
          <a:p>
            <a:pPr algn="l"/>
            <a:endParaRPr lang="en-US" dirty="0"/>
          </a:p>
        </p:txBody>
      </p:sp>
      <p:pic>
        <p:nvPicPr>
          <p:cNvPr id="9" name="Graphic 8">
            <a:extLst>
              <a:ext uri="{FF2B5EF4-FFF2-40B4-BE49-F238E27FC236}">
                <a16:creationId xmlns:a16="http://schemas.microsoft.com/office/drawing/2014/main" id="{13F6A3A0-977C-8942-9ABA-B013B0B32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8380" y="3394266"/>
            <a:ext cx="411480" cy="411480"/>
          </a:xfrm>
          <a:prstGeom prst="rect">
            <a:avLst/>
          </a:prstGeom>
        </p:spPr>
      </p:pic>
      <p:pic>
        <p:nvPicPr>
          <p:cNvPr id="20" name="Graphic 19">
            <a:extLst>
              <a:ext uri="{FF2B5EF4-FFF2-40B4-BE49-F238E27FC236}">
                <a16:creationId xmlns:a16="http://schemas.microsoft.com/office/drawing/2014/main" id="{12EE064A-3DC9-B640-A69D-7449F1323D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8380" y="4710412"/>
            <a:ext cx="411480" cy="411480"/>
          </a:xfrm>
          <a:prstGeom prst="rect">
            <a:avLst/>
          </a:prstGeom>
        </p:spPr>
      </p:pic>
      <p:pic>
        <p:nvPicPr>
          <p:cNvPr id="22" name="Graphic 21">
            <a:extLst>
              <a:ext uri="{FF2B5EF4-FFF2-40B4-BE49-F238E27FC236}">
                <a16:creationId xmlns:a16="http://schemas.microsoft.com/office/drawing/2014/main" id="{C6206157-8CDF-DF49-8004-A7BACC512F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80181" y="2172591"/>
            <a:ext cx="411480" cy="411480"/>
          </a:xfrm>
          <a:prstGeom prst="rect">
            <a:avLst/>
          </a:prstGeom>
        </p:spPr>
      </p:pic>
      <p:sp>
        <p:nvSpPr>
          <p:cNvPr id="3" name="Slide Number Placeholder 2"/>
          <p:cNvSpPr>
            <a:spLocks noGrp="1"/>
          </p:cNvSpPr>
          <p:nvPr>
            <p:ph type="sldNum" sz="quarter" idx="11"/>
          </p:nvPr>
        </p:nvSpPr>
        <p:spPr/>
        <p:txBody>
          <a:bodyPr/>
          <a:lstStyle/>
          <a:p>
            <a:fld id="{C2F1393C-0DFC-B24B-A1A9-162DFBD5FF8A}" type="slidenum">
              <a:rPr lang="en-US" smtClean="0"/>
              <a:pPr/>
              <a:t>26</a:t>
            </a:fld>
            <a:endParaRPr lang="en-US"/>
          </a:p>
        </p:txBody>
      </p:sp>
    </p:spTree>
    <p:extLst>
      <p:ext uri="{BB962C8B-B14F-4D97-AF65-F5344CB8AC3E}">
        <p14:creationId xmlns:p14="http://schemas.microsoft.com/office/powerpoint/2010/main" val="2257187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reeform: Shape 205">
            <a:extLst>
              <a:ext uri="{FF2B5EF4-FFF2-40B4-BE49-F238E27FC236}">
                <a16:creationId xmlns:a16="http://schemas.microsoft.com/office/drawing/2014/main" id="{E3A3C1D4-085F-493B-8B9B-045C18CCA9D0}"/>
              </a:ext>
            </a:extLst>
          </p:cNvPr>
          <p:cNvSpPr/>
          <p:nvPr/>
        </p:nvSpPr>
        <p:spPr>
          <a:xfrm>
            <a:off x="0" y="430906"/>
            <a:ext cx="12208784"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7">
            <a:extLst>
              <a:ext uri="{FF2B5EF4-FFF2-40B4-BE49-F238E27FC236}">
                <a16:creationId xmlns:a16="http://schemas.microsoft.com/office/drawing/2014/main" id="{355CF482-A6D2-4AD6-9F21-67FAE27C27ED}"/>
              </a:ext>
            </a:extLst>
          </p:cNvPr>
          <p:cNvGrpSpPr/>
          <p:nvPr/>
        </p:nvGrpSpPr>
        <p:grpSpPr>
          <a:xfrm>
            <a:off x="4264086" y="1150648"/>
            <a:ext cx="3630410" cy="3708549"/>
            <a:chOff x="4264086" y="1535656"/>
            <a:chExt cx="3630410" cy="3708549"/>
          </a:xfrm>
        </p:grpSpPr>
        <p:sp>
          <p:nvSpPr>
            <p:cNvPr id="7" name="Rectangle: Rounded Corners 6">
              <a:extLst>
                <a:ext uri="{FF2B5EF4-FFF2-40B4-BE49-F238E27FC236}">
                  <a16:creationId xmlns:a16="http://schemas.microsoft.com/office/drawing/2014/main" id="{F3A343BE-BD25-45DB-A902-6D1AF3081D10}"/>
                </a:ext>
              </a:extLst>
            </p:cNvPr>
            <p:cNvSpPr/>
            <p:nvPr/>
          </p:nvSpPr>
          <p:spPr>
            <a:xfrm rot="18900000">
              <a:off x="4264086" y="1613795"/>
              <a:ext cx="3630410" cy="3630410"/>
            </a:xfrm>
            <a:prstGeom prst="roundRect">
              <a:avLst>
                <a:gd name="adj" fmla="val 586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9EA34AFF-4789-4BF2-B06D-74F15255E311}"/>
                </a:ext>
              </a:extLst>
            </p:cNvPr>
            <p:cNvSpPr/>
            <p:nvPr/>
          </p:nvSpPr>
          <p:spPr>
            <a:xfrm rot="18900000">
              <a:off x="4264086" y="1535656"/>
              <a:ext cx="3630410" cy="3630410"/>
            </a:xfrm>
            <a:prstGeom prst="roundRect">
              <a:avLst>
                <a:gd name="adj" fmla="val 58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3697314" y="1370429"/>
            <a:ext cx="4844716" cy="1015663"/>
          </a:xfrm>
          <a:prstGeom prst="rect">
            <a:avLst/>
          </a:prstGeom>
          <a:noFill/>
        </p:spPr>
        <p:txBody>
          <a:bodyPr wrap="square" rtlCol="0" anchor="ctr">
            <a:spAutoFit/>
          </a:bodyPr>
          <a:lstStyle/>
          <a:p>
            <a:pPr algn="ctr"/>
            <a:r>
              <a:rPr lang="en-US" altLang="zh-CN"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03</a:t>
            </a:r>
            <a:endParaRPr lang="zh-CN" altLang="en-US"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B3396ABD-F5E5-4CC2-8C4C-AF27AFF020E1}"/>
              </a:ext>
            </a:extLst>
          </p:cNvPr>
          <p:cNvGrpSpPr/>
          <p:nvPr/>
        </p:nvGrpSpPr>
        <p:grpSpPr>
          <a:xfrm>
            <a:off x="-16783" y="5756116"/>
            <a:ext cx="12208635" cy="987714"/>
            <a:chOff x="-16783" y="5884452"/>
            <a:chExt cx="12208635" cy="987714"/>
          </a:xfrm>
        </p:grpSpPr>
        <p:sp>
          <p:nvSpPr>
            <p:cNvPr id="24" name="Freeform: Shape 23">
              <a:extLst>
                <a:ext uri="{FF2B5EF4-FFF2-40B4-BE49-F238E27FC236}">
                  <a16:creationId xmlns:a16="http://schemas.microsoft.com/office/drawing/2014/main" id="{FE1DDDF7-62DD-49AF-9E24-4BAB23B64204}"/>
                </a:ext>
              </a:extLst>
            </p:cNvPr>
            <p:cNvSpPr>
              <a:spLocks/>
            </p:cNvSpPr>
            <p:nvPr/>
          </p:nvSpPr>
          <p:spPr bwMode="auto">
            <a:xfrm>
              <a:off x="-16783" y="5884452"/>
              <a:ext cx="6112783" cy="973548"/>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Shape 24">
              <a:extLst>
                <a:ext uri="{FF2B5EF4-FFF2-40B4-BE49-F238E27FC236}">
                  <a16:creationId xmlns:a16="http://schemas.microsoft.com/office/drawing/2014/main" id="{F659574A-FD5D-45B5-9E28-672B9381ECEF}"/>
                </a:ext>
              </a:extLst>
            </p:cNvPr>
            <p:cNvSpPr>
              <a:spLocks/>
            </p:cNvSpPr>
            <p:nvPr/>
          </p:nvSpPr>
          <p:spPr bwMode="auto">
            <a:xfrm>
              <a:off x="6079069" y="5898618"/>
              <a:ext cx="6112783" cy="973548"/>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6" name="Group 25">
            <a:extLst>
              <a:ext uri="{FF2B5EF4-FFF2-40B4-BE49-F238E27FC236}">
                <a16:creationId xmlns:a16="http://schemas.microsoft.com/office/drawing/2014/main" id="{BD62B17A-1725-49E8-9D1D-63830501112B}"/>
              </a:ext>
            </a:extLst>
          </p:cNvPr>
          <p:cNvGrpSpPr/>
          <p:nvPr/>
        </p:nvGrpSpPr>
        <p:grpSpPr>
          <a:xfrm>
            <a:off x="130076" y="4486734"/>
            <a:ext cx="2248626" cy="2225012"/>
            <a:chOff x="3175" y="1588"/>
            <a:chExt cx="4686300" cy="4637087"/>
          </a:xfrm>
          <a:solidFill>
            <a:schemeClr val="accent6"/>
          </a:solidFill>
        </p:grpSpPr>
        <p:sp>
          <p:nvSpPr>
            <p:cNvPr id="27" name="Rectangle 5">
              <a:extLst>
                <a:ext uri="{FF2B5EF4-FFF2-40B4-BE49-F238E27FC236}">
                  <a16:creationId xmlns:a16="http://schemas.microsoft.com/office/drawing/2014/main" id="{DE819105-5DB4-46DC-AC07-9DCB326E5292}"/>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6">
              <a:extLst>
                <a:ext uri="{FF2B5EF4-FFF2-40B4-BE49-F238E27FC236}">
                  <a16:creationId xmlns:a16="http://schemas.microsoft.com/office/drawing/2014/main" id="{36DE6030-FB06-4F93-9784-7B79CD9D6562}"/>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7">
              <a:extLst>
                <a:ext uri="{FF2B5EF4-FFF2-40B4-BE49-F238E27FC236}">
                  <a16:creationId xmlns:a16="http://schemas.microsoft.com/office/drawing/2014/main" id="{1176D955-10D7-4701-AAE0-C00F5ECC926B}"/>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418C6D0D-4DCF-44E2-8B94-E65CF4AC623E}"/>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a:extLst>
                <a:ext uri="{FF2B5EF4-FFF2-40B4-BE49-F238E27FC236}">
                  <a16:creationId xmlns:a16="http://schemas.microsoft.com/office/drawing/2014/main" id="{E0FDA524-43DC-4623-B0B1-ACAE7E07504C}"/>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
              <a:extLst>
                <a:ext uri="{FF2B5EF4-FFF2-40B4-BE49-F238E27FC236}">
                  <a16:creationId xmlns:a16="http://schemas.microsoft.com/office/drawing/2014/main" id="{62F22C32-B45F-4588-96DE-460D2CEA2C39}"/>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788FE555-3550-4100-805E-DDEBC7DD9C01}"/>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a:extLst>
                <a:ext uri="{FF2B5EF4-FFF2-40B4-BE49-F238E27FC236}">
                  <a16:creationId xmlns:a16="http://schemas.microsoft.com/office/drawing/2014/main" id="{5AFC136C-E42D-498A-AFDB-E1453B7803BD}"/>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3">
              <a:extLst>
                <a:ext uri="{FF2B5EF4-FFF2-40B4-BE49-F238E27FC236}">
                  <a16:creationId xmlns:a16="http://schemas.microsoft.com/office/drawing/2014/main" id="{0EE3899C-AD24-4488-91A4-00B8CC01412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a:extLst>
                <a:ext uri="{FF2B5EF4-FFF2-40B4-BE49-F238E27FC236}">
                  <a16:creationId xmlns:a16="http://schemas.microsoft.com/office/drawing/2014/main" id="{C94665C3-4769-43CC-A1A3-0F3BCC0F3B94}"/>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8D3DCA95-33B8-44E2-AEEE-5C19E3E47443}"/>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
              <a:extLst>
                <a:ext uri="{FF2B5EF4-FFF2-40B4-BE49-F238E27FC236}">
                  <a16:creationId xmlns:a16="http://schemas.microsoft.com/office/drawing/2014/main" id="{91886D56-EE96-4F53-9CD0-B0A50C56EE81}"/>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38E352DA-DF6A-4693-B10F-F87894A2D511}"/>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861D65DE-C61D-4510-8D5E-B209D4E217C7}"/>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9">
              <a:extLst>
                <a:ext uri="{FF2B5EF4-FFF2-40B4-BE49-F238E27FC236}">
                  <a16:creationId xmlns:a16="http://schemas.microsoft.com/office/drawing/2014/main" id="{60B4159A-905D-48AC-B807-B563304DB92B}"/>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0">
              <a:extLst>
                <a:ext uri="{FF2B5EF4-FFF2-40B4-BE49-F238E27FC236}">
                  <a16:creationId xmlns:a16="http://schemas.microsoft.com/office/drawing/2014/main" id="{A2F29FED-88D3-4C7D-A344-D892BC5E7F3E}"/>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1">
              <a:extLst>
                <a:ext uri="{FF2B5EF4-FFF2-40B4-BE49-F238E27FC236}">
                  <a16:creationId xmlns:a16="http://schemas.microsoft.com/office/drawing/2014/main" id="{A2F96EA2-99F5-4C10-A2D7-4AD146A60718}"/>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a:extLst>
                <a:ext uri="{FF2B5EF4-FFF2-40B4-BE49-F238E27FC236}">
                  <a16:creationId xmlns:a16="http://schemas.microsoft.com/office/drawing/2014/main" id="{1CDB6BEC-2086-4663-975D-06B72D1F1C00}"/>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
              <a:extLst>
                <a:ext uri="{FF2B5EF4-FFF2-40B4-BE49-F238E27FC236}">
                  <a16:creationId xmlns:a16="http://schemas.microsoft.com/office/drawing/2014/main" id="{CB9C93FB-FBF3-41C0-8B61-69D5A0473A6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4">
              <a:extLst>
                <a:ext uri="{FF2B5EF4-FFF2-40B4-BE49-F238E27FC236}">
                  <a16:creationId xmlns:a16="http://schemas.microsoft.com/office/drawing/2014/main" id="{95CD85C8-51E3-4D5E-8BC1-7CA4EAB8F453}"/>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a:extLst>
                <a:ext uri="{FF2B5EF4-FFF2-40B4-BE49-F238E27FC236}">
                  <a16:creationId xmlns:a16="http://schemas.microsoft.com/office/drawing/2014/main" id="{3BFA2418-58D9-463B-8641-192E25E854CD}"/>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
              <a:extLst>
                <a:ext uri="{FF2B5EF4-FFF2-40B4-BE49-F238E27FC236}">
                  <a16:creationId xmlns:a16="http://schemas.microsoft.com/office/drawing/2014/main" id="{5EE9D6E9-0BEE-4CEF-8EDB-EF1351A60D2B}"/>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7">
              <a:extLst>
                <a:ext uri="{FF2B5EF4-FFF2-40B4-BE49-F238E27FC236}">
                  <a16:creationId xmlns:a16="http://schemas.microsoft.com/office/drawing/2014/main" id="{8C37EBE1-B90E-4F17-A9F9-3BD4276C246E}"/>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
              <a:extLst>
                <a:ext uri="{FF2B5EF4-FFF2-40B4-BE49-F238E27FC236}">
                  <a16:creationId xmlns:a16="http://schemas.microsoft.com/office/drawing/2014/main" id="{90F50E58-71E9-43E2-9506-BAA380CDD52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9">
              <a:extLst>
                <a:ext uri="{FF2B5EF4-FFF2-40B4-BE49-F238E27FC236}">
                  <a16:creationId xmlns:a16="http://schemas.microsoft.com/office/drawing/2014/main" id="{4DBF3AEE-1012-43E8-9EBA-706E82A502E6}"/>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0">
              <a:extLst>
                <a:ext uri="{FF2B5EF4-FFF2-40B4-BE49-F238E27FC236}">
                  <a16:creationId xmlns:a16="http://schemas.microsoft.com/office/drawing/2014/main" id="{7BEAB592-643D-4949-9BF5-0A6405E663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1">
              <a:extLst>
                <a:ext uri="{FF2B5EF4-FFF2-40B4-BE49-F238E27FC236}">
                  <a16:creationId xmlns:a16="http://schemas.microsoft.com/office/drawing/2014/main" id="{2555EA84-A00C-4B50-A5DE-B218CCDF8A7C}"/>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2">
              <a:extLst>
                <a:ext uri="{FF2B5EF4-FFF2-40B4-BE49-F238E27FC236}">
                  <a16:creationId xmlns:a16="http://schemas.microsoft.com/office/drawing/2014/main" id="{6D28AE3B-F03F-408C-8836-47DB0EBE5A11}"/>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3">
              <a:extLst>
                <a:ext uri="{FF2B5EF4-FFF2-40B4-BE49-F238E27FC236}">
                  <a16:creationId xmlns:a16="http://schemas.microsoft.com/office/drawing/2014/main" id="{18772A9D-4ED2-46FF-B518-2243437CA0ED}"/>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4">
              <a:extLst>
                <a:ext uri="{FF2B5EF4-FFF2-40B4-BE49-F238E27FC236}">
                  <a16:creationId xmlns:a16="http://schemas.microsoft.com/office/drawing/2014/main" id="{FB7CA4FA-7DF7-48C5-9F36-FDED2E1E14A6}"/>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5">
              <a:extLst>
                <a:ext uri="{FF2B5EF4-FFF2-40B4-BE49-F238E27FC236}">
                  <a16:creationId xmlns:a16="http://schemas.microsoft.com/office/drawing/2014/main" id="{3F87037C-2303-442A-9EC1-D7D5A7F1D99E}"/>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6">
              <a:extLst>
                <a:ext uri="{FF2B5EF4-FFF2-40B4-BE49-F238E27FC236}">
                  <a16:creationId xmlns:a16="http://schemas.microsoft.com/office/drawing/2014/main" id="{86BA7F3E-E19C-4615-BBB1-1CF2CA59DAA0}"/>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0D48179-6FA6-4BE7-AAA0-0A623BECEA13}"/>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8">
              <a:extLst>
                <a:ext uri="{FF2B5EF4-FFF2-40B4-BE49-F238E27FC236}">
                  <a16:creationId xmlns:a16="http://schemas.microsoft.com/office/drawing/2014/main" id="{E31C3D43-36AA-4C42-A8F9-A3020C8A568A}"/>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9">
              <a:extLst>
                <a:ext uri="{FF2B5EF4-FFF2-40B4-BE49-F238E27FC236}">
                  <a16:creationId xmlns:a16="http://schemas.microsoft.com/office/drawing/2014/main" id="{974D4C08-85C7-4F3B-A8D8-F75E90B3E8C7}"/>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0">
              <a:extLst>
                <a:ext uri="{FF2B5EF4-FFF2-40B4-BE49-F238E27FC236}">
                  <a16:creationId xmlns:a16="http://schemas.microsoft.com/office/drawing/2014/main" id="{40572E18-1B63-40F3-B6E9-CB022046D68C}"/>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
              <a:extLst>
                <a:ext uri="{FF2B5EF4-FFF2-40B4-BE49-F238E27FC236}">
                  <a16:creationId xmlns:a16="http://schemas.microsoft.com/office/drawing/2014/main" id="{9CE2F97C-BCE4-4DA8-8524-BE509AF95D63}"/>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2">
              <a:extLst>
                <a:ext uri="{FF2B5EF4-FFF2-40B4-BE49-F238E27FC236}">
                  <a16:creationId xmlns:a16="http://schemas.microsoft.com/office/drawing/2014/main" id="{E1DA533C-6026-4AE3-A7FF-7E02ED4EC73A}"/>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a:extLst>
                <a:ext uri="{FF2B5EF4-FFF2-40B4-BE49-F238E27FC236}">
                  <a16:creationId xmlns:a16="http://schemas.microsoft.com/office/drawing/2014/main" id="{F680E4D9-A7EC-4ABB-826C-64FB355CC913}"/>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4">
              <a:extLst>
                <a:ext uri="{FF2B5EF4-FFF2-40B4-BE49-F238E27FC236}">
                  <a16:creationId xmlns:a16="http://schemas.microsoft.com/office/drawing/2014/main" id="{2AFEED65-484F-49D5-B1A8-A09B408FE2E6}"/>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a:extLst>
                <a:ext uri="{FF2B5EF4-FFF2-40B4-BE49-F238E27FC236}">
                  <a16:creationId xmlns:a16="http://schemas.microsoft.com/office/drawing/2014/main" id="{2B685833-FD6A-4301-B5D6-070B38008B2F}"/>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a:extLst>
                <a:ext uri="{FF2B5EF4-FFF2-40B4-BE49-F238E27FC236}">
                  <a16:creationId xmlns:a16="http://schemas.microsoft.com/office/drawing/2014/main" id="{582CF88B-AD1D-4CF8-9E08-6C2CD8042038}"/>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7">
              <a:extLst>
                <a:ext uri="{FF2B5EF4-FFF2-40B4-BE49-F238E27FC236}">
                  <a16:creationId xmlns:a16="http://schemas.microsoft.com/office/drawing/2014/main" id="{9E2B3AA2-E901-4120-9834-5C1CA543BBEE}"/>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a:extLst>
                <a:ext uri="{FF2B5EF4-FFF2-40B4-BE49-F238E27FC236}">
                  <a16:creationId xmlns:a16="http://schemas.microsoft.com/office/drawing/2014/main" id="{77DB11D9-FA72-410B-A0B0-C16557E54DED}"/>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9">
              <a:extLst>
                <a:ext uri="{FF2B5EF4-FFF2-40B4-BE49-F238E27FC236}">
                  <a16:creationId xmlns:a16="http://schemas.microsoft.com/office/drawing/2014/main" id="{E8DCFB37-9013-4254-ABD1-E673DD447A63}"/>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0">
              <a:extLst>
                <a:ext uri="{FF2B5EF4-FFF2-40B4-BE49-F238E27FC236}">
                  <a16:creationId xmlns:a16="http://schemas.microsoft.com/office/drawing/2014/main" id="{832C7B59-365A-4334-8908-6E5A1725E086}"/>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1">
              <a:extLst>
                <a:ext uri="{FF2B5EF4-FFF2-40B4-BE49-F238E27FC236}">
                  <a16:creationId xmlns:a16="http://schemas.microsoft.com/office/drawing/2014/main" id="{06FF40E4-1030-4CF1-9429-B44117C2E113}"/>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52">
              <a:extLst>
                <a:ext uri="{FF2B5EF4-FFF2-40B4-BE49-F238E27FC236}">
                  <a16:creationId xmlns:a16="http://schemas.microsoft.com/office/drawing/2014/main" id="{5D48EA84-5312-4969-9CD8-9FCD8E5223AA}"/>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3">
              <a:extLst>
                <a:ext uri="{FF2B5EF4-FFF2-40B4-BE49-F238E27FC236}">
                  <a16:creationId xmlns:a16="http://schemas.microsoft.com/office/drawing/2014/main" id="{D11978F5-DE12-4F3C-83A4-F8A103B3FE89}"/>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06137450-B58F-4522-BAC7-E98510519E1B}"/>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55">
              <a:extLst>
                <a:ext uri="{FF2B5EF4-FFF2-40B4-BE49-F238E27FC236}">
                  <a16:creationId xmlns:a16="http://schemas.microsoft.com/office/drawing/2014/main" id="{8B463AC3-9445-47D9-BF8B-C05EC146E200}"/>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a:extLst>
                <a:ext uri="{FF2B5EF4-FFF2-40B4-BE49-F238E27FC236}">
                  <a16:creationId xmlns:a16="http://schemas.microsoft.com/office/drawing/2014/main" id="{EAC56BBF-890E-4F2C-B54D-6A9BFBAF30D0}"/>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a:extLst>
                <a:ext uri="{FF2B5EF4-FFF2-40B4-BE49-F238E27FC236}">
                  <a16:creationId xmlns:a16="http://schemas.microsoft.com/office/drawing/2014/main" id="{66143911-43DE-4ACA-B9D8-266F62F9D8D4}"/>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58">
              <a:extLst>
                <a:ext uri="{FF2B5EF4-FFF2-40B4-BE49-F238E27FC236}">
                  <a16:creationId xmlns:a16="http://schemas.microsoft.com/office/drawing/2014/main" id="{F10A7B96-1CB9-4E74-BEFA-97D6F261E2D7}"/>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59">
              <a:extLst>
                <a:ext uri="{FF2B5EF4-FFF2-40B4-BE49-F238E27FC236}">
                  <a16:creationId xmlns:a16="http://schemas.microsoft.com/office/drawing/2014/main" id="{83E0445C-8F2F-4027-8FC2-8D4BC792F0D6}"/>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60">
              <a:extLst>
                <a:ext uri="{FF2B5EF4-FFF2-40B4-BE49-F238E27FC236}">
                  <a16:creationId xmlns:a16="http://schemas.microsoft.com/office/drawing/2014/main" id="{EBDA6985-5DFF-491C-B20A-30949167D2DD}"/>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a:extLst>
                <a:ext uri="{FF2B5EF4-FFF2-40B4-BE49-F238E27FC236}">
                  <a16:creationId xmlns:a16="http://schemas.microsoft.com/office/drawing/2014/main" id="{6BE22C1C-E80D-44A2-A674-AD2AAE298950}"/>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2">
              <a:extLst>
                <a:ext uri="{FF2B5EF4-FFF2-40B4-BE49-F238E27FC236}">
                  <a16:creationId xmlns:a16="http://schemas.microsoft.com/office/drawing/2014/main" id="{2AB0E527-1719-48F6-8069-7D730AC89944}"/>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63">
              <a:extLst>
                <a:ext uri="{FF2B5EF4-FFF2-40B4-BE49-F238E27FC236}">
                  <a16:creationId xmlns:a16="http://schemas.microsoft.com/office/drawing/2014/main" id="{025B8DA8-08A0-45FF-8994-554441F8BBEA}"/>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a:extLst>
                <a:ext uri="{FF2B5EF4-FFF2-40B4-BE49-F238E27FC236}">
                  <a16:creationId xmlns:a16="http://schemas.microsoft.com/office/drawing/2014/main" id="{C614A04A-6BF5-44BC-AA3D-D103994F3079}"/>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a:extLst>
                <a:ext uri="{FF2B5EF4-FFF2-40B4-BE49-F238E27FC236}">
                  <a16:creationId xmlns:a16="http://schemas.microsoft.com/office/drawing/2014/main" id="{473CB7AA-2239-4F3C-92D1-EEA661827597}"/>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a:extLst>
                <a:ext uri="{FF2B5EF4-FFF2-40B4-BE49-F238E27FC236}">
                  <a16:creationId xmlns:a16="http://schemas.microsoft.com/office/drawing/2014/main" id="{326689CF-C9F2-4A33-8928-D782C4BF9426}"/>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7">
              <a:extLst>
                <a:ext uri="{FF2B5EF4-FFF2-40B4-BE49-F238E27FC236}">
                  <a16:creationId xmlns:a16="http://schemas.microsoft.com/office/drawing/2014/main" id="{D67486E1-5A31-446D-8510-8F9A957894CE}"/>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a:extLst>
                <a:ext uri="{FF2B5EF4-FFF2-40B4-BE49-F238E27FC236}">
                  <a16:creationId xmlns:a16="http://schemas.microsoft.com/office/drawing/2014/main" id="{591A3D3B-DCD3-4BBA-8AFA-D6319CDCE3E9}"/>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a:extLst>
                <a:ext uri="{FF2B5EF4-FFF2-40B4-BE49-F238E27FC236}">
                  <a16:creationId xmlns:a16="http://schemas.microsoft.com/office/drawing/2014/main" id="{B16FE9EB-FA11-4DE8-8051-1F672E7FB64C}"/>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0">
              <a:extLst>
                <a:ext uri="{FF2B5EF4-FFF2-40B4-BE49-F238E27FC236}">
                  <a16:creationId xmlns:a16="http://schemas.microsoft.com/office/drawing/2014/main" id="{D8A69B76-0966-498E-A6B9-133791937588}"/>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a:extLst>
                <a:ext uri="{FF2B5EF4-FFF2-40B4-BE49-F238E27FC236}">
                  <a16:creationId xmlns:a16="http://schemas.microsoft.com/office/drawing/2014/main" id="{1BB2744C-1408-49B5-86B7-C127937FD8FC}"/>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a:extLst>
                <a:ext uri="{FF2B5EF4-FFF2-40B4-BE49-F238E27FC236}">
                  <a16:creationId xmlns:a16="http://schemas.microsoft.com/office/drawing/2014/main" id="{A81B684F-8D94-4A4B-AC88-6DB5D5C39FF1}"/>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a:extLst>
                <a:ext uri="{FF2B5EF4-FFF2-40B4-BE49-F238E27FC236}">
                  <a16:creationId xmlns:a16="http://schemas.microsoft.com/office/drawing/2014/main" id="{F4D0A8A3-8EAF-44EF-A4D1-5BDB9AB4902F}"/>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a:extLst>
                <a:ext uri="{FF2B5EF4-FFF2-40B4-BE49-F238E27FC236}">
                  <a16:creationId xmlns:a16="http://schemas.microsoft.com/office/drawing/2014/main" id="{1004FD0D-956B-44AA-8137-745DACDD16F5}"/>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5">
              <a:extLst>
                <a:ext uri="{FF2B5EF4-FFF2-40B4-BE49-F238E27FC236}">
                  <a16:creationId xmlns:a16="http://schemas.microsoft.com/office/drawing/2014/main" id="{9797B368-1130-489F-ADE8-18717817298A}"/>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6">
              <a:extLst>
                <a:ext uri="{FF2B5EF4-FFF2-40B4-BE49-F238E27FC236}">
                  <a16:creationId xmlns:a16="http://schemas.microsoft.com/office/drawing/2014/main" id="{86E80B01-335E-419F-83D7-63973D0B2272}"/>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7">
              <a:extLst>
                <a:ext uri="{FF2B5EF4-FFF2-40B4-BE49-F238E27FC236}">
                  <a16:creationId xmlns:a16="http://schemas.microsoft.com/office/drawing/2014/main" id="{8A36AB3D-F4F4-41FA-86AC-7582D7731DBC}"/>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8">
              <a:extLst>
                <a:ext uri="{FF2B5EF4-FFF2-40B4-BE49-F238E27FC236}">
                  <a16:creationId xmlns:a16="http://schemas.microsoft.com/office/drawing/2014/main" id="{D0B91DA6-62CD-4B74-BEAD-350F00A98A24}"/>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9">
              <a:extLst>
                <a:ext uri="{FF2B5EF4-FFF2-40B4-BE49-F238E27FC236}">
                  <a16:creationId xmlns:a16="http://schemas.microsoft.com/office/drawing/2014/main" id="{F2963009-EFDA-46D5-97E1-CED1BDED0A2D}"/>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80">
              <a:extLst>
                <a:ext uri="{FF2B5EF4-FFF2-40B4-BE49-F238E27FC236}">
                  <a16:creationId xmlns:a16="http://schemas.microsoft.com/office/drawing/2014/main" id="{B7D31B82-341D-42B0-B652-B356C0DCDCC9}"/>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
              <a:extLst>
                <a:ext uri="{FF2B5EF4-FFF2-40B4-BE49-F238E27FC236}">
                  <a16:creationId xmlns:a16="http://schemas.microsoft.com/office/drawing/2014/main" id="{C51B6370-9A36-4609-A870-D846C694B170}"/>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a:extLst>
                <a:ext uri="{FF2B5EF4-FFF2-40B4-BE49-F238E27FC236}">
                  <a16:creationId xmlns:a16="http://schemas.microsoft.com/office/drawing/2014/main" id="{2FEA0319-90E8-4FF0-8B66-F4745ED3576D}"/>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3">
              <a:extLst>
                <a:ext uri="{FF2B5EF4-FFF2-40B4-BE49-F238E27FC236}">
                  <a16:creationId xmlns:a16="http://schemas.microsoft.com/office/drawing/2014/main" id="{29AA625D-F1C2-4BA7-9A85-815E507F78EF}"/>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4">
              <a:extLst>
                <a:ext uri="{FF2B5EF4-FFF2-40B4-BE49-F238E27FC236}">
                  <a16:creationId xmlns:a16="http://schemas.microsoft.com/office/drawing/2014/main" id="{E7A83AF3-7714-40C4-9D71-F9650A97DAC5}"/>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a:extLst>
                <a:ext uri="{FF2B5EF4-FFF2-40B4-BE49-F238E27FC236}">
                  <a16:creationId xmlns:a16="http://schemas.microsoft.com/office/drawing/2014/main" id="{B914F548-3C6F-4A19-9494-0DD416812AEB}"/>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86">
              <a:extLst>
                <a:ext uri="{FF2B5EF4-FFF2-40B4-BE49-F238E27FC236}">
                  <a16:creationId xmlns:a16="http://schemas.microsoft.com/office/drawing/2014/main" id="{999599C1-C47D-4ECE-A21E-234B90C2E08F}"/>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7">
              <a:extLst>
                <a:ext uri="{FF2B5EF4-FFF2-40B4-BE49-F238E27FC236}">
                  <a16:creationId xmlns:a16="http://schemas.microsoft.com/office/drawing/2014/main" id="{9CCBBC56-3BE6-40FB-8761-A66D226FE4B9}"/>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8">
              <a:extLst>
                <a:ext uri="{FF2B5EF4-FFF2-40B4-BE49-F238E27FC236}">
                  <a16:creationId xmlns:a16="http://schemas.microsoft.com/office/drawing/2014/main" id="{8B481B5D-1E70-45C3-AEAC-A27A0E720CE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9">
              <a:extLst>
                <a:ext uri="{FF2B5EF4-FFF2-40B4-BE49-F238E27FC236}">
                  <a16:creationId xmlns:a16="http://schemas.microsoft.com/office/drawing/2014/main" id="{BA1D8568-40F5-416F-8677-897AFEE21375}"/>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0">
              <a:extLst>
                <a:ext uri="{FF2B5EF4-FFF2-40B4-BE49-F238E27FC236}">
                  <a16:creationId xmlns:a16="http://schemas.microsoft.com/office/drawing/2014/main" id="{6B553A95-8E71-40B6-86F2-BBB6CEDD8C57}"/>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
              <a:extLst>
                <a:ext uri="{FF2B5EF4-FFF2-40B4-BE49-F238E27FC236}">
                  <a16:creationId xmlns:a16="http://schemas.microsoft.com/office/drawing/2014/main" id="{D4ED0FD4-2791-431F-997B-3B45191C1D28}"/>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92">
              <a:extLst>
                <a:ext uri="{FF2B5EF4-FFF2-40B4-BE49-F238E27FC236}">
                  <a16:creationId xmlns:a16="http://schemas.microsoft.com/office/drawing/2014/main" id="{3665DE63-5009-48D7-9E2C-E927170D49EC}"/>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3">
              <a:extLst>
                <a:ext uri="{FF2B5EF4-FFF2-40B4-BE49-F238E27FC236}">
                  <a16:creationId xmlns:a16="http://schemas.microsoft.com/office/drawing/2014/main" id="{20F8CB5F-15A4-4101-ADD3-5516C7CFAACF}"/>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4">
              <a:extLst>
                <a:ext uri="{FF2B5EF4-FFF2-40B4-BE49-F238E27FC236}">
                  <a16:creationId xmlns:a16="http://schemas.microsoft.com/office/drawing/2014/main" id="{F195254C-B7F7-4F24-9DC9-B392E12DF94F}"/>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95">
              <a:extLst>
                <a:ext uri="{FF2B5EF4-FFF2-40B4-BE49-F238E27FC236}">
                  <a16:creationId xmlns:a16="http://schemas.microsoft.com/office/drawing/2014/main" id="{EA840885-7D19-4CAB-8ED7-22AFD3EF014A}"/>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6">
              <a:extLst>
                <a:ext uri="{FF2B5EF4-FFF2-40B4-BE49-F238E27FC236}">
                  <a16:creationId xmlns:a16="http://schemas.microsoft.com/office/drawing/2014/main" id="{1AC4AD05-693F-4C88-B485-79833C99770C}"/>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7">
              <a:extLst>
                <a:ext uri="{FF2B5EF4-FFF2-40B4-BE49-F238E27FC236}">
                  <a16:creationId xmlns:a16="http://schemas.microsoft.com/office/drawing/2014/main" id="{666541C1-D7C6-4D5F-AF16-6A839D76F5BB}"/>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8">
              <a:extLst>
                <a:ext uri="{FF2B5EF4-FFF2-40B4-BE49-F238E27FC236}">
                  <a16:creationId xmlns:a16="http://schemas.microsoft.com/office/drawing/2014/main" id="{3C7CEAEE-7472-4ED9-94BF-0598489AD591}"/>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9">
              <a:extLst>
                <a:ext uri="{FF2B5EF4-FFF2-40B4-BE49-F238E27FC236}">
                  <a16:creationId xmlns:a16="http://schemas.microsoft.com/office/drawing/2014/main" id="{EC6414C8-278E-4F46-AD6D-24C0962AA774}"/>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0">
              <a:extLst>
                <a:ext uri="{FF2B5EF4-FFF2-40B4-BE49-F238E27FC236}">
                  <a16:creationId xmlns:a16="http://schemas.microsoft.com/office/drawing/2014/main" id="{4135BE9C-72D5-4576-8890-AE504690A6FF}"/>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1">
              <a:extLst>
                <a:ext uri="{FF2B5EF4-FFF2-40B4-BE49-F238E27FC236}">
                  <a16:creationId xmlns:a16="http://schemas.microsoft.com/office/drawing/2014/main" id="{7DFFFF19-B354-48C6-9DBC-9789904555A0}"/>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02">
              <a:extLst>
                <a:ext uri="{FF2B5EF4-FFF2-40B4-BE49-F238E27FC236}">
                  <a16:creationId xmlns:a16="http://schemas.microsoft.com/office/drawing/2014/main" id="{9DA132F7-FC04-49FE-B13F-CABFE903991E}"/>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3">
              <a:extLst>
                <a:ext uri="{FF2B5EF4-FFF2-40B4-BE49-F238E27FC236}">
                  <a16:creationId xmlns:a16="http://schemas.microsoft.com/office/drawing/2014/main" id="{F707C6BE-0D06-4FFF-941B-8141E1FB0C16}"/>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04">
              <a:extLst>
                <a:ext uri="{FF2B5EF4-FFF2-40B4-BE49-F238E27FC236}">
                  <a16:creationId xmlns:a16="http://schemas.microsoft.com/office/drawing/2014/main" id="{66AD34D4-D5AF-44CE-828C-70C26CA1C4D7}"/>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05">
              <a:extLst>
                <a:ext uri="{FF2B5EF4-FFF2-40B4-BE49-F238E27FC236}">
                  <a16:creationId xmlns:a16="http://schemas.microsoft.com/office/drawing/2014/main" id="{6BE6EA7D-4D6A-40A9-914C-3C8B8947AEB1}"/>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06">
              <a:extLst>
                <a:ext uri="{FF2B5EF4-FFF2-40B4-BE49-F238E27FC236}">
                  <a16:creationId xmlns:a16="http://schemas.microsoft.com/office/drawing/2014/main" id="{DF0C5101-559D-40FA-960A-D72D4EB95992}"/>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07">
              <a:extLst>
                <a:ext uri="{FF2B5EF4-FFF2-40B4-BE49-F238E27FC236}">
                  <a16:creationId xmlns:a16="http://schemas.microsoft.com/office/drawing/2014/main" id="{F8E12AEC-DA90-401E-94A4-E0858BC0330F}"/>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08">
              <a:extLst>
                <a:ext uri="{FF2B5EF4-FFF2-40B4-BE49-F238E27FC236}">
                  <a16:creationId xmlns:a16="http://schemas.microsoft.com/office/drawing/2014/main" id="{9F873FB8-662E-40F6-8787-B42B0F67ED05}"/>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09">
              <a:extLst>
                <a:ext uri="{FF2B5EF4-FFF2-40B4-BE49-F238E27FC236}">
                  <a16:creationId xmlns:a16="http://schemas.microsoft.com/office/drawing/2014/main" id="{4E1F0F9F-9EBA-4F27-8CE9-9BD9A3FE2AD2}"/>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10">
              <a:extLst>
                <a:ext uri="{FF2B5EF4-FFF2-40B4-BE49-F238E27FC236}">
                  <a16:creationId xmlns:a16="http://schemas.microsoft.com/office/drawing/2014/main" id="{710444E4-A343-4CA2-AD27-64916BBAB019}"/>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1">
              <a:extLst>
                <a:ext uri="{FF2B5EF4-FFF2-40B4-BE49-F238E27FC236}">
                  <a16:creationId xmlns:a16="http://schemas.microsoft.com/office/drawing/2014/main" id="{8F7DBF22-F2C7-46CA-B179-8E91D54E1E45}"/>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2">
              <a:extLst>
                <a:ext uri="{FF2B5EF4-FFF2-40B4-BE49-F238E27FC236}">
                  <a16:creationId xmlns:a16="http://schemas.microsoft.com/office/drawing/2014/main" id="{209BCE25-38EE-48B7-822C-79B0EE0A556F}"/>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3">
              <a:extLst>
                <a:ext uri="{FF2B5EF4-FFF2-40B4-BE49-F238E27FC236}">
                  <a16:creationId xmlns:a16="http://schemas.microsoft.com/office/drawing/2014/main" id="{425F2677-F7F1-45B4-A795-5CBB310FBF17}"/>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14">
              <a:extLst>
                <a:ext uri="{FF2B5EF4-FFF2-40B4-BE49-F238E27FC236}">
                  <a16:creationId xmlns:a16="http://schemas.microsoft.com/office/drawing/2014/main" id="{6CE6152C-EB38-4D0B-93BD-B058186C4903}"/>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15">
              <a:extLst>
                <a:ext uri="{FF2B5EF4-FFF2-40B4-BE49-F238E27FC236}">
                  <a16:creationId xmlns:a16="http://schemas.microsoft.com/office/drawing/2014/main" id="{5E60347D-F0A9-4A58-A6CB-2361F02A2AAF}"/>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16">
              <a:extLst>
                <a:ext uri="{FF2B5EF4-FFF2-40B4-BE49-F238E27FC236}">
                  <a16:creationId xmlns:a16="http://schemas.microsoft.com/office/drawing/2014/main" id="{FCF93B89-6FA9-47AB-96B1-3AD268269E50}"/>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17">
              <a:extLst>
                <a:ext uri="{FF2B5EF4-FFF2-40B4-BE49-F238E27FC236}">
                  <a16:creationId xmlns:a16="http://schemas.microsoft.com/office/drawing/2014/main" id="{246BFEA0-B911-43EE-A56A-7C2AA169C3CD}"/>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8">
              <a:extLst>
                <a:ext uri="{FF2B5EF4-FFF2-40B4-BE49-F238E27FC236}">
                  <a16:creationId xmlns:a16="http://schemas.microsoft.com/office/drawing/2014/main" id="{94F5F43D-1DD4-4645-9351-EBC38108391B}"/>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9">
              <a:extLst>
                <a:ext uri="{FF2B5EF4-FFF2-40B4-BE49-F238E27FC236}">
                  <a16:creationId xmlns:a16="http://schemas.microsoft.com/office/drawing/2014/main" id="{C30FB6B9-A360-434A-9A35-37CA00C9252D}"/>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20">
              <a:extLst>
                <a:ext uri="{FF2B5EF4-FFF2-40B4-BE49-F238E27FC236}">
                  <a16:creationId xmlns:a16="http://schemas.microsoft.com/office/drawing/2014/main" id="{270692D5-6393-459F-ADB7-A1EF3638B7CC}"/>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1">
              <a:extLst>
                <a:ext uri="{FF2B5EF4-FFF2-40B4-BE49-F238E27FC236}">
                  <a16:creationId xmlns:a16="http://schemas.microsoft.com/office/drawing/2014/main" id="{3FAAB7DC-1D26-44D1-A706-A324450B1E9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22">
              <a:extLst>
                <a:ext uri="{FF2B5EF4-FFF2-40B4-BE49-F238E27FC236}">
                  <a16:creationId xmlns:a16="http://schemas.microsoft.com/office/drawing/2014/main" id="{9F904936-C691-463E-9C5E-16E122794199}"/>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23">
              <a:extLst>
                <a:ext uri="{FF2B5EF4-FFF2-40B4-BE49-F238E27FC236}">
                  <a16:creationId xmlns:a16="http://schemas.microsoft.com/office/drawing/2014/main" id="{CAE3A756-8B33-4EA7-A47F-E668268F4E8F}"/>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24">
              <a:extLst>
                <a:ext uri="{FF2B5EF4-FFF2-40B4-BE49-F238E27FC236}">
                  <a16:creationId xmlns:a16="http://schemas.microsoft.com/office/drawing/2014/main" id="{445B16B6-E8FB-4AAC-B908-419B0DF7B5A1}"/>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5">
              <a:extLst>
                <a:ext uri="{FF2B5EF4-FFF2-40B4-BE49-F238E27FC236}">
                  <a16:creationId xmlns:a16="http://schemas.microsoft.com/office/drawing/2014/main" id="{00447FA8-67FA-4C6F-92DF-7AF0E1C96B0C}"/>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151">
            <a:extLst>
              <a:ext uri="{FF2B5EF4-FFF2-40B4-BE49-F238E27FC236}">
                <a16:creationId xmlns:a16="http://schemas.microsoft.com/office/drawing/2014/main" id="{7B93D85D-4E62-4F21-90D9-61D4D18814A2}"/>
              </a:ext>
            </a:extLst>
          </p:cNvPr>
          <p:cNvGrpSpPr/>
          <p:nvPr/>
        </p:nvGrpSpPr>
        <p:grpSpPr>
          <a:xfrm>
            <a:off x="-54500" y="6688382"/>
            <a:ext cx="12301000" cy="170806"/>
            <a:chOff x="-48040" y="6512575"/>
            <a:chExt cx="12301000" cy="364176"/>
          </a:xfrm>
        </p:grpSpPr>
        <p:sp>
          <p:nvSpPr>
            <p:cNvPr id="153" name="Rectangle 152">
              <a:extLst>
                <a:ext uri="{FF2B5EF4-FFF2-40B4-BE49-F238E27FC236}">
                  <a16:creationId xmlns:a16="http://schemas.microsoft.com/office/drawing/2014/main" id="{7C563450-2758-4CB5-BD85-5D057A09B1E6}"/>
                </a:ext>
              </a:extLst>
            </p:cNvPr>
            <p:cNvSpPr/>
            <p:nvPr/>
          </p:nvSpPr>
          <p:spPr>
            <a:xfrm>
              <a:off x="0" y="6512575"/>
              <a:ext cx="12252960" cy="364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Shape 153">
              <a:extLst>
                <a:ext uri="{FF2B5EF4-FFF2-40B4-BE49-F238E27FC236}">
                  <a16:creationId xmlns:a16="http://schemas.microsoft.com/office/drawing/2014/main" id="{8D04B00D-95B6-4EC7-8EF8-1E40F8F8E45F}"/>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EC16ACC1-A22B-48FF-BACF-3270AAB952DB}"/>
              </a:ext>
            </a:extLst>
          </p:cNvPr>
          <p:cNvSpPr/>
          <p:nvPr/>
        </p:nvSpPr>
        <p:spPr>
          <a:xfrm>
            <a:off x="3834063" y="2837516"/>
            <a:ext cx="256673" cy="256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BDC972DC-D3E9-4C37-8D02-C8676844CE31}"/>
              </a:ext>
            </a:extLst>
          </p:cNvPr>
          <p:cNvSpPr/>
          <p:nvPr/>
        </p:nvSpPr>
        <p:spPr>
          <a:xfrm>
            <a:off x="8101266" y="2842056"/>
            <a:ext cx="256673" cy="256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19C0589-0803-4B21-946F-B53086A820B7}"/>
              </a:ext>
            </a:extLst>
          </p:cNvPr>
          <p:cNvGrpSpPr/>
          <p:nvPr/>
        </p:nvGrpSpPr>
        <p:grpSpPr>
          <a:xfrm>
            <a:off x="5769656" y="4440204"/>
            <a:ext cx="631143" cy="641293"/>
            <a:chOff x="9271661" y="927087"/>
            <a:chExt cx="1690381" cy="1717565"/>
          </a:xfrm>
          <a:solidFill>
            <a:schemeClr val="bg1"/>
          </a:solidFill>
        </p:grpSpPr>
        <p:sp>
          <p:nvSpPr>
            <p:cNvPr id="156" name="Freeform: Shape 155">
              <a:extLst>
                <a:ext uri="{FF2B5EF4-FFF2-40B4-BE49-F238E27FC236}">
                  <a16:creationId xmlns:a16="http://schemas.microsoft.com/office/drawing/2014/main" id="{9C94B01A-D249-4CD2-969F-EE234E61CB41}"/>
                </a:ext>
              </a:extLst>
            </p:cNvPr>
            <p:cNvSpPr/>
            <p:nvPr/>
          </p:nvSpPr>
          <p:spPr>
            <a:xfrm rot="2411044">
              <a:off x="9825722" y="927087"/>
              <a:ext cx="487932" cy="1717565"/>
            </a:xfrm>
            <a:custGeom>
              <a:avLst/>
              <a:gdLst>
                <a:gd name="connsiteX0" fmla="*/ 398295 w 480600"/>
                <a:gd name="connsiteY0" fmla="*/ 1046026 h 1345680"/>
                <a:gd name="connsiteX1" fmla="*/ 348313 w 480600"/>
                <a:gd name="connsiteY1" fmla="*/ 1015268 h 1345680"/>
                <a:gd name="connsiteX2" fmla="*/ 329088 w 480600"/>
                <a:gd name="connsiteY2" fmla="*/ 334738 h 1345680"/>
                <a:gd name="connsiteX3" fmla="*/ 379071 w 480600"/>
                <a:gd name="connsiteY3" fmla="*/ 303980 h 1345680"/>
                <a:gd name="connsiteX4" fmla="*/ 440588 w 480600"/>
                <a:gd name="connsiteY4" fmla="*/ 167489 h 1345680"/>
                <a:gd name="connsiteX5" fmla="*/ 430976 w 480600"/>
                <a:gd name="connsiteY5" fmla="*/ 109817 h 1345680"/>
                <a:gd name="connsiteX6" fmla="*/ 334856 w 480600"/>
                <a:gd name="connsiteY6" fmla="*/ 29076 h 1345680"/>
                <a:gd name="connsiteX7" fmla="*/ 309864 w 480600"/>
                <a:gd name="connsiteY7" fmla="*/ 54068 h 1345680"/>
                <a:gd name="connsiteX8" fmla="*/ 309864 w 480600"/>
                <a:gd name="connsiteY8" fmla="*/ 173256 h 1345680"/>
                <a:gd name="connsiteX9" fmla="*/ 271416 w 480600"/>
                <a:gd name="connsiteY9" fmla="*/ 211704 h 1345680"/>
                <a:gd name="connsiteX10" fmla="*/ 219512 w 480600"/>
                <a:gd name="connsiteY10" fmla="*/ 211704 h 1345680"/>
                <a:gd name="connsiteX11" fmla="*/ 181064 w 480600"/>
                <a:gd name="connsiteY11" fmla="*/ 173256 h 1345680"/>
                <a:gd name="connsiteX12" fmla="*/ 181064 w 480600"/>
                <a:gd name="connsiteY12" fmla="*/ 55990 h 1345680"/>
                <a:gd name="connsiteX13" fmla="*/ 156072 w 480600"/>
                <a:gd name="connsiteY13" fmla="*/ 30999 h 1345680"/>
                <a:gd name="connsiteX14" fmla="*/ 59952 w 480600"/>
                <a:gd name="connsiteY14" fmla="*/ 111740 h 1345680"/>
                <a:gd name="connsiteX15" fmla="*/ 50340 w 480600"/>
                <a:gd name="connsiteY15" fmla="*/ 169412 h 1345680"/>
                <a:gd name="connsiteX16" fmla="*/ 111857 w 480600"/>
                <a:gd name="connsiteY16" fmla="*/ 305902 h 1345680"/>
                <a:gd name="connsiteX17" fmla="*/ 161840 w 480600"/>
                <a:gd name="connsiteY17" fmla="*/ 336660 h 1345680"/>
                <a:gd name="connsiteX18" fmla="*/ 142616 w 480600"/>
                <a:gd name="connsiteY18" fmla="*/ 1017190 h 1345680"/>
                <a:gd name="connsiteX19" fmla="*/ 92633 w 480600"/>
                <a:gd name="connsiteY19" fmla="*/ 1047949 h 1345680"/>
                <a:gd name="connsiteX20" fmla="*/ 31116 w 480600"/>
                <a:gd name="connsiteY20" fmla="*/ 1184439 h 1345680"/>
                <a:gd name="connsiteX21" fmla="*/ 40728 w 480600"/>
                <a:gd name="connsiteY21" fmla="*/ 1242111 h 1345680"/>
                <a:gd name="connsiteX22" fmla="*/ 136848 w 480600"/>
                <a:gd name="connsiteY22" fmla="*/ 1322852 h 1345680"/>
                <a:gd name="connsiteX23" fmla="*/ 161840 w 480600"/>
                <a:gd name="connsiteY23" fmla="*/ 1297861 h 1345680"/>
                <a:gd name="connsiteX24" fmla="*/ 161840 w 480600"/>
                <a:gd name="connsiteY24" fmla="*/ 1178672 h 1345680"/>
                <a:gd name="connsiteX25" fmla="*/ 200288 w 480600"/>
                <a:gd name="connsiteY25" fmla="*/ 1140224 h 1345680"/>
                <a:gd name="connsiteX26" fmla="*/ 290640 w 480600"/>
                <a:gd name="connsiteY26" fmla="*/ 1140224 h 1345680"/>
                <a:gd name="connsiteX27" fmla="*/ 329088 w 480600"/>
                <a:gd name="connsiteY27" fmla="*/ 1178672 h 1345680"/>
                <a:gd name="connsiteX28" fmla="*/ 329088 w 480600"/>
                <a:gd name="connsiteY28" fmla="*/ 1297861 h 1345680"/>
                <a:gd name="connsiteX29" fmla="*/ 354080 w 480600"/>
                <a:gd name="connsiteY29" fmla="*/ 1322852 h 1345680"/>
                <a:gd name="connsiteX30" fmla="*/ 450200 w 480600"/>
                <a:gd name="connsiteY30" fmla="*/ 1242111 h 1345680"/>
                <a:gd name="connsiteX31" fmla="*/ 459812 w 480600"/>
                <a:gd name="connsiteY31" fmla="*/ 1184439 h 1345680"/>
                <a:gd name="connsiteX32" fmla="*/ 398295 w 480600"/>
                <a:gd name="connsiteY32" fmla="*/ 1046026 h 13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00" h="134568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grpFill/>
            <a:ln w="19209"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843E5C4-49C1-449B-B6A0-27CA193314F2}"/>
                </a:ext>
              </a:extLst>
            </p:cNvPr>
            <p:cNvSpPr/>
            <p:nvPr/>
          </p:nvSpPr>
          <p:spPr>
            <a:xfrm rot="18712925">
              <a:off x="9675227" y="1020217"/>
              <a:ext cx="883249" cy="1690381"/>
            </a:xfrm>
            <a:custGeom>
              <a:avLst/>
              <a:gdLst>
                <a:gd name="connsiteX0" fmla="*/ 335181 w 883249"/>
                <a:gd name="connsiteY0" fmla="*/ 0 h 1563687"/>
                <a:gd name="connsiteX1" fmla="*/ 631293 w 883249"/>
                <a:gd name="connsiteY1" fmla="*/ 0 h 1563687"/>
                <a:gd name="connsiteX2" fmla="*/ 665062 w 883249"/>
                <a:gd name="connsiteY2" fmla="*/ 49352 h 1563687"/>
                <a:gd name="connsiteX3" fmla="*/ 717011 w 883249"/>
                <a:gd name="connsiteY3" fmla="*/ 49352 h 1563687"/>
                <a:gd name="connsiteX4" fmla="*/ 750778 w 883249"/>
                <a:gd name="connsiteY4" fmla="*/ 0 h 1563687"/>
                <a:gd name="connsiteX5" fmla="*/ 844287 w 883249"/>
                <a:gd name="connsiteY5" fmla="*/ 0 h 1563687"/>
                <a:gd name="connsiteX6" fmla="*/ 883249 w 883249"/>
                <a:gd name="connsiteY6" fmla="*/ 111692 h 1563687"/>
                <a:gd name="connsiteX7" fmla="*/ 844287 w 883249"/>
                <a:gd name="connsiteY7" fmla="*/ 223384 h 1563687"/>
                <a:gd name="connsiteX8" fmla="*/ 750778 w 883249"/>
                <a:gd name="connsiteY8" fmla="*/ 223384 h 1563687"/>
                <a:gd name="connsiteX9" fmla="*/ 750777 w 883249"/>
                <a:gd name="connsiteY9" fmla="*/ 223384 h 1563687"/>
                <a:gd name="connsiteX10" fmla="*/ 748180 w 883249"/>
                <a:gd name="connsiteY10" fmla="*/ 223384 h 1563687"/>
                <a:gd name="connsiteX11" fmla="*/ 714413 w 883249"/>
                <a:gd name="connsiteY11" fmla="*/ 174032 h 1563687"/>
                <a:gd name="connsiteX12" fmla="*/ 665062 w 883249"/>
                <a:gd name="connsiteY12" fmla="*/ 174032 h 1563687"/>
                <a:gd name="connsiteX13" fmla="*/ 659785 w 883249"/>
                <a:gd name="connsiteY13" fmla="*/ 200372 h 1563687"/>
                <a:gd name="connsiteX14" fmla="*/ 631293 w 883249"/>
                <a:gd name="connsiteY14" fmla="*/ 223384 h 1563687"/>
                <a:gd name="connsiteX15" fmla="*/ 532589 w 883249"/>
                <a:gd name="connsiteY15" fmla="*/ 223384 h 1563687"/>
                <a:gd name="connsiteX16" fmla="*/ 532589 w 883249"/>
                <a:gd name="connsiteY16" fmla="*/ 737686 h 1563687"/>
                <a:gd name="connsiteX17" fmla="*/ 529992 w 883249"/>
                <a:gd name="connsiteY17" fmla="*/ 737686 h 1563687"/>
                <a:gd name="connsiteX18" fmla="*/ 529992 w 883249"/>
                <a:gd name="connsiteY18" fmla="*/ 748076 h 1563687"/>
                <a:gd name="connsiteX19" fmla="*/ 558564 w 883249"/>
                <a:gd name="connsiteY19" fmla="*/ 781843 h 1563687"/>
                <a:gd name="connsiteX20" fmla="*/ 581942 w 883249"/>
                <a:gd name="connsiteY20" fmla="*/ 1355888 h 1563687"/>
                <a:gd name="connsiteX21" fmla="*/ 537784 w 883249"/>
                <a:gd name="connsiteY21" fmla="*/ 1501346 h 1563687"/>
                <a:gd name="connsiteX22" fmla="*/ 467652 w 883249"/>
                <a:gd name="connsiteY22" fmla="*/ 1563687 h 1563687"/>
                <a:gd name="connsiteX23" fmla="*/ 397520 w 883249"/>
                <a:gd name="connsiteY23" fmla="*/ 1501346 h 1563687"/>
                <a:gd name="connsiteX24" fmla="*/ 353363 w 883249"/>
                <a:gd name="connsiteY24" fmla="*/ 1355888 h 1563687"/>
                <a:gd name="connsiteX25" fmla="*/ 376740 w 883249"/>
                <a:gd name="connsiteY25" fmla="*/ 781843 h 1563687"/>
                <a:gd name="connsiteX26" fmla="*/ 405313 w 883249"/>
                <a:gd name="connsiteY26" fmla="*/ 748076 h 1563687"/>
                <a:gd name="connsiteX27" fmla="*/ 405313 w 883249"/>
                <a:gd name="connsiteY27" fmla="*/ 225982 h 1563687"/>
                <a:gd name="connsiteX28" fmla="*/ 332583 w 883249"/>
                <a:gd name="connsiteY28" fmla="*/ 225982 h 1563687"/>
                <a:gd name="connsiteX29" fmla="*/ 327389 w 883249"/>
                <a:gd name="connsiteY29" fmla="*/ 223384 h 1563687"/>
                <a:gd name="connsiteX30" fmla="*/ 114395 w 883249"/>
                <a:gd name="connsiteY30" fmla="*/ 238969 h 1563687"/>
                <a:gd name="connsiteX31" fmla="*/ 41665 w 883249"/>
                <a:gd name="connsiteY31" fmla="*/ 277932 h 1563687"/>
                <a:gd name="connsiteX32" fmla="*/ 28678 w 883249"/>
                <a:gd name="connsiteY32" fmla="*/ 280529 h 1563687"/>
                <a:gd name="connsiteX33" fmla="*/ 2703 w 883249"/>
                <a:gd name="connsiteY33" fmla="*/ 262346 h 1563687"/>
                <a:gd name="connsiteX34" fmla="*/ 430 w 883249"/>
                <a:gd name="connsiteY34" fmla="*/ 245788 h 1563687"/>
                <a:gd name="connsiteX35" fmla="*/ 711 w 883249"/>
                <a:gd name="connsiteY35" fmla="*/ 245238 h 1563687"/>
                <a:gd name="connsiteX36" fmla="*/ 430 w 883249"/>
                <a:gd name="connsiteY36" fmla="*/ 243190 h 1563687"/>
                <a:gd name="connsiteX37" fmla="*/ 7897 w 883249"/>
                <a:gd name="connsiteY37" fmla="*/ 228579 h 1563687"/>
                <a:gd name="connsiteX38" fmla="*/ 54653 w 883249"/>
                <a:gd name="connsiteY38" fmla="*/ 176630 h 1563687"/>
                <a:gd name="connsiteX39" fmla="*/ 335181 w 883249"/>
                <a:gd name="connsiteY39" fmla="*/ 0 h 15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3249" h="1563687">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grpFill/>
            <a:ln w="19209" cap="flat">
              <a:noFill/>
              <a:prstDash val="solid"/>
              <a:miter/>
            </a:ln>
          </p:spPr>
          <p:txBody>
            <a:bodyPr rtlCol="0" anchor="ctr"/>
            <a:lstStyle/>
            <a:p>
              <a:endParaRPr lang="en-US"/>
            </a:p>
          </p:txBody>
        </p:sp>
      </p:grpSp>
      <p:grpSp>
        <p:nvGrpSpPr>
          <p:cNvPr id="207" name="Group 206">
            <a:extLst>
              <a:ext uri="{FF2B5EF4-FFF2-40B4-BE49-F238E27FC236}">
                <a16:creationId xmlns:a16="http://schemas.microsoft.com/office/drawing/2014/main" id="{201748BF-1257-4CF4-8700-879A3130C45B}"/>
              </a:ext>
            </a:extLst>
          </p:cNvPr>
          <p:cNvGrpSpPr/>
          <p:nvPr/>
        </p:nvGrpSpPr>
        <p:grpSpPr>
          <a:xfrm>
            <a:off x="1090963" y="6424158"/>
            <a:ext cx="569844" cy="274717"/>
            <a:chOff x="2633799" y="5558352"/>
            <a:chExt cx="1343686" cy="647780"/>
          </a:xfrm>
          <a:solidFill>
            <a:schemeClr val="accent6"/>
          </a:solidFill>
        </p:grpSpPr>
        <p:sp>
          <p:nvSpPr>
            <p:cNvPr id="208" name="Rectangle 129">
              <a:extLst>
                <a:ext uri="{FF2B5EF4-FFF2-40B4-BE49-F238E27FC236}">
                  <a16:creationId xmlns:a16="http://schemas.microsoft.com/office/drawing/2014/main" id="{FCEFB22B-DE97-4828-9207-6EC4D3F3AAD8}"/>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129">
              <a:extLst>
                <a:ext uri="{FF2B5EF4-FFF2-40B4-BE49-F238E27FC236}">
                  <a16:creationId xmlns:a16="http://schemas.microsoft.com/office/drawing/2014/main" id="{4872C328-D2A7-4786-A7DD-BA0EB89D0BB9}"/>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9">
              <a:extLst>
                <a:ext uri="{FF2B5EF4-FFF2-40B4-BE49-F238E27FC236}">
                  <a16:creationId xmlns:a16="http://schemas.microsoft.com/office/drawing/2014/main" id="{7FDDE72A-1796-4C88-B460-D1533009A2D8}"/>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29">
              <a:extLst>
                <a:ext uri="{FF2B5EF4-FFF2-40B4-BE49-F238E27FC236}">
                  <a16:creationId xmlns:a16="http://schemas.microsoft.com/office/drawing/2014/main" id="{0E910020-B8A6-478E-A7A8-0A2E246F2C77}"/>
                </a:ext>
              </a:extLst>
            </p:cNvPr>
            <p:cNvSpPr>
              <a:spLocks noChangeArrowheads="1"/>
            </p:cNvSpPr>
            <p:nvPr/>
          </p:nvSpPr>
          <p:spPr bwMode="auto">
            <a:xfrm>
              <a:off x="3333216"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2" name="Group 211">
            <a:extLst>
              <a:ext uri="{FF2B5EF4-FFF2-40B4-BE49-F238E27FC236}">
                <a16:creationId xmlns:a16="http://schemas.microsoft.com/office/drawing/2014/main" id="{3DD55919-9F02-45EA-8F4C-729A51F50631}"/>
              </a:ext>
            </a:extLst>
          </p:cNvPr>
          <p:cNvGrpSpPr/>
          <p:nvPr/>
        </p:nvGrpSpPr>
        <p:grpSpPr>
          <a:xfrm>
            <a:off x="1705970" y="6423443"/>
            <a:ext cx="568880" cy="274717"/>
            <a:chOff x="2633799" y="5558352"/>
            <a:chExt cx="1341414" cy="647780"/>
          </a:xfrm>
          <a:solidFill>
            <a:schemeClr val="accent6"/>
          </a:solidFill>
        </p:grpSpPr>
        <p:sp>
          <p:nvSpPr>
            <p:cNvPr id="213" name="Rectangle 129">
              <a:extLst>
                <a:ext uri="{FF2B5EF4-FFF2-40B4-BE49-F238E27FC236}">
                  <a16:creationId xmlns:a16="http://schemas.microsoft.com/office/drawing/2014/main" id="{FAF3C75F-ECFC-45D9-9D35-899FC7EF190E}"/>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9">
              <a:extLst>
                <a:ext uri="{FF2B5EF4-FFF2-40B4-BE49-F238E27FC236}">
                  <a16:creationId xmlns:a16="http://schemas.microsoft.com/office/drawing/2014/main" id="{A5B358F7-A6DF-4234-941D-40C5C4721476}"/>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29">
              <a:extLst>
                <a:ext uri="{FF2B5EF4-FFF2-40B4-BE49-F238E27FC236}">
                  <a16:creationId xmlns:a16="http://schemas.microsoft.com/office/drawing/2014/main" id="{6BA38982-A80F-4404-8AF9-742E68A83678}"/>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5049316" y="2609267"/>
            <a:ext cx="2140714" cy="707886"/>
          </a:xfrm>
          <a:prstGeom prst="rect">
            <a:avLst/>
          </a:prstGeom>
        </p:spPr>
        <p:txBody>
          <a:bodyPr wrap="none">
            <a:spAutoFit/>
          </a:bodyPr>
          <a:lstStyle/>
          <a:p>
            <a:pPr algn="ctr"/>
            <a:r>
              <a:rPr lang="en-US" altLang="zh-CN"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Outcome</a:t>
            </a:r>
            <a:endParaRPr lang="zh-CN" alt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2597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Outcome</a:t>
            </a:r>
          </a:p>
        </p:txBody>
      </p:sp>
      <p:sp>
        <p:nvSpPr>
          <p:cNvPr id="4" name="文本框 39">
            <a:extLst>
              <a:ext uri="{FF2B5EF4-FFF2-40B4-BE49-F238E27FC236}">
                <a16:creationId xmlns:a16="http://schemas.microsoft.com/office/drawing/2014/main" id="{549917F7-BA76-574A-94C0-931A81900F98}"/>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Benefits</a:t>
            </a:r>
            <a:endParaRPr lang="zh-CN" altLang="en-US" sz="2800" b="1" dirty="0">
              <a:solidFill>
                <a:schemeClr val="bg1">
                  <a:lumMod val="50000"/>
                </a:schemeClr>
              </a:solidFill>
              <a:latin typeface="Calibri" panose="020F0502020204030204" pitchFamily="34" charset="0"/>
            </a:endParaRPr>
          </a:p>
        </p:txBody>
      </p:sp>
      <p:sp>
        <p:nvSpPr>
          <p:cNvPr id="26" name="Rectangle 25">
            <a:extLst>
              <a:ext uri="{FF2B5EF4-FFF2-40B4-BE49-F238E27FC236}">
                <a16:creationId xmlns:a16="http://schemas.microsoft.com/office/drawing/2014/main" id="{F63878B5-7642-464E-9A04-692B78C3509A}"/>
              </a:ext>
            </a:extLst>
          </p:cNvPr>
          <p:cNvSpPr/>
          <p:nvPr/>
        </p:nvSpPr>
        <p:spPr>
          <a:xfrm>
            <a:off x="985856" y="3274146"/>
            <a:ext cx="842943" cy="842943"/>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anose="020F0502020204030204" pitchFamily="34" charset="0"/>
              <a:cs typeface="Calibri" panose="020F0502020204030204" pitchFamily="34" charset="0"/>
            </a:endParaRPr>
          </a:p>
        </p:txBody>
      </p:sp>
      <p:sp>
        <p:nvSpPr>
          <p:cNvPr id="27" name="Rectangle 26">
            <a:extLst>
              <a:ext uri="{FF2B5EF4-FFF2-40B4-BE49-F238E27FC236}">
                <a16:creationId xmlns:a16="http://schemas.microsoft.com/office/drawing/2014/main" id="{DAB60C11-E703-F94B-85DC-C667E70AB5DA}"/>
              </a:ext>
            </a:extLst>
          </p:cNvPr>
          <p:cNvSpPr/>
          <p:nvPr/>
        </p:nvSpPr>
        <p:spPr>
          <a:xfrm>
            <a:off x="985856" y="4876544"/>
            <a:ext cx="842943" cy="842943"/>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F2E9B398-5DB5-7B45-88A7-8496DF28B35A}"/>
              </a:ext>
            </a:extLst>
          </p:cNvPr>
          <p:cNvSpPr/>
          <p:nvPr/>
        </p:nvSpPr>
        <p:spPr>
          <a:xfrm>
            <a:off x="985856" y="1850126"/>
            <a:ext cx="842943" cy="842943"/>
          </a:xfrm>
          <a:prstGeom prst="rect">
            <a:avLst/>
          </a:prstGeom>
          <a:solidFill>
            <a:schemeClr val="bg1"/>
          </a:solidFill>
          <a:ln w="38100">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anose="020F0502020204030204" pitchFamily="34" charset="0"/>
              <a:cs typeface="Calibri" panose="020F0502020204030204" pitchFamily="34" charset="0"/>
            </a:endParaRPr>
          </a:p>
        </p:txBody>
      </p:sp>
      <p:grpSp>
        <p:nvGrpSpPr>
          <p:cNvPr id="30" name="Group 2">
            <a:extLst>
              <a:ext uri="{FF2B5EF4-FFF2-40B4-BE49-F238E27FC236}">
                <a16:creationId xmlns:a16="http://schemas.microsoft.com/office/drawing/2014/main" id="{97532664-7094-1941-96B9-099BBA32C474}"/>
              </a:ext>
            </a:extLst>
          </p:cNvPr>
          <p:cNvGrpSpPr/>
          <p:nvPr/>
        </p:nvGrpSpPr>
        <p:grpSpPr>
          <a:xfrm>
            <a:off x="2057207" y="3096428"/>
            <a:ext cx="7766116" cy="1780116"/>
            <a:chOff x="1758834" y="1773770"/>
            <a:chExt cx="2741158" cy="1780116"/>
          </a:xfrm>
        </p:grpSpPr>
        <p:sp>
          <p:nvSpPr>
            <p:cNvPr id="31" name="TextBox 4">
              <a:extLst>
                <a:ext uri="{FF2B5EF4-FFF2-40B4-BE49-F238E27FC236}">
                  <a16:creationId xmlns:a16="http://schemas.microsoft.com/office/drawing/2014/main" id="{FC2CDFE9-CB0C-2F41-BFF8-321596EE7387}"/>
                </a:ext>
              </a:extLst>
            </p:cNvPr>
            <p:cNvSpPr txBox="1"/>
            <p:nvPr/>
          </p:nvSpPr>
          <p:spPr>
            <a:xfrm>
              <a:off x="1758834" y="2230447"/>
              <a:ext cx="2741158" cy="1323439"/>
            </a:xfrm>
            <a:prstGeom prst="rect">
              <a:avLst/>
            </a:prstGeom>
            <a:noFill/>
          </p:spPr>
          <p:txBody>
            <a:bodyPr wrap="square" rtlCol="0">
              <a:spAutoFit/>
            </a:bodyPr>
            <a:lstStyle/>
            <a:p>
              <a:r>
                <a:rPr lang="en-US" altLang="ko-KR" sz="2000" dirty="0">
                  <a:latin typeface="Calibri" panose="020F0502020204030204" pitchFamily="34" charset="0"/>
                  <a:cs typeface="Calibri" panose="020F0502020204030204" pitchFamily="34" charset="0"/>
                </a:rPr>
                <a:t>Managing all information including renting process, equipment information, other contractor’s profile, in one place, leading to better management and decision making.</a:t>
              </a:r>
            </a:p>
          </p:txBody>
        </p:sp>
        <p:sp>
          <p:nvSpPr>
            <p:cNvPr id="32" name="TextBox 5">
              <a:extLst>
                <a:ext uri="{FF2B5EF4-FFF2-40B4-BE49-F238E27FC236}">
                  <a16:creationId xmlns:a16="http://schemas.microsoft.com/office/drawing/2014/main" id="{66806BC4-F1EA-7F43-AAF2-ECC9D2670BDF}"/>
                </a:ext>
              </a:extLst>
            </p:cNvPr>
            <p:cNvSpPr txBox="1"/>
            <p:nvPr/>
          </p:nvSpPr>
          <p:spPr>
            <a:xfrm>
              <a:off x="1758834" y="1773770"/>
              <a:ext cx="2741158" cy="461665"/>
            </a:xfrm>
            <a:prstGeom prst="rect">
              <a:avLst/>
            </a:prstGeom>
            <a:noFill/>
          </p:spPr>
          <p:txBody>
            <a:bodyPr wrap="square" rtlCol="0">
              <a:spAutoFit/>
            </a:bodyPr>
            <a:lstStyle/>
            <a:p>
              <a:r>
                <a:rPr lang="en-US" altLang="ko-KR" sz="2400" b="1" dirty="0">
                  <a:latin typeface="Calibri" panose="020F0502020204030204" pitchFamily="34" charset="0"/>
                  <a:cs typeface="Calibri" panose="020F0502020204030204" pitchFamily="34" charset="0"/>
                </a:rPr>
                <a:t>Centralized management</a:t>
              </a:r>
              <a:endParaRPr lang="ko-KR" altLang="en-US" sz="2400" b="1" dirty="0">
                <a:latin typeface="Calibri" panose="020F0502020204030204" pitchFamily="34" charset="0"/>
                <a:cs typeface="Calibri" panose="020F0502020204030204" pitchFamily="34" charset="0"/>
              </a:endParaRPr>
            </a:p>
          </p:txBody>
        </p:sp>
      </p:grpSp>
      <p:grpSp>
        <p:nvGrpSpPr>
          <p:cNvPr id="33" name="Group 9">
            <a:extLst>
              <a:ext uri="{FF2B5EF4-FFF2-40B4-BE49-F238E27FC236}">
                <a16:creationId xmlns:a16="http://schemas.microsoft.com/office/drawing/2014/main" id="{0782F3F5-88EE-1F4C-8304-7DF4297EA379}"/>
              </a:ext>
            </a:extLst>
          </p:cNvPr>
          <p:cNvGrpSpPr/>
          <p:nvPr/>
        </p:nvGrpSpPr>
        <p:grpSpPr>
          <a:xfrm>
            <a:off x="2057207" y="4701791"/>
            <a:ext cx="7766116" cy="1128372"/>
            <a:chOff x="1758834" y="1773770"/>
            <a:chExt cx="2741158" cy="1128372"/>
          </a:xfrm>
        </p:grpSpPr>
        <p:sp>
          <p:nvSpPr>
            <p:cNvPr id="34" name="TextBox 10">
              <a:extLst>
                <a:ext uri="{FF2B5EF4-FFF2-40B4-BE49-F238E27FC236}">
                  <a16:creationId xmlns:a16="http://schemas.microsoft.com/office/drawing/2014/main" id="{4857D1C5-03C8-CE43-B4BC-D7CB02714BAB}"/>
                </a:ext>
              </a:extLst>
            </p:cNvPr>
            <p:cNvSpPr txBox="1"/>
            <p:nvPr/>
          </p:nvSpPr>
          <p:spPr>
            <a:xfrm>
              <a:off x="1758834" y="2194256"/>
              <a:ext cx="2741158" cy="707886"/>
            </a:xfrm>
            <a:prstGeom prst="rect">
              <a:avLst/>
            </a:prstGeom>
            <a:noFill/>
          </p:spPr>
          <p:txBody>
            <a:bodyPr wrap="square" rtlCol="0">
              <a:spAutoFit/>
            </a:bodyPr>
            <a:lstStyle/>
            <a:p>
              <a:r>
                <a:rPr lang="en-US" altLang="ko-KR" sz="2000" dirty="0">
                  <a:latin typeface="Calibri" panose="020F0502020204030204" pitchFamily="34" charset="0"/>
                  <a:cs typeface="Calibri" panose="020F0502020204030204" pitchFamily="34" charset="0"/>
                </a:rPr>
                <a:t>With 2 platform in web and mobile. </a:t>
              </a:r>
            </a:p>
            <a:p>
              <a:r>
                <a:rPr lang="en-US" altLang="ko-KR" sz="2000" dirty="0">
                  <a:latin typeface="Calibri" panose="020F0502020204030204" pitchFamily="34" charset="0"/>
                  <a:cs typeface="Calibri" panose="020F0502020204030204" pitchFamily="34" charset="0"/>
                </a:rPr>
                <a:t>Can access anywhere. </a:t>
              </a:r>
              <a:endParaRPr lang="ko-KR" altLang="en-US" sz="2000" dirty="0">
                <a:latin typeface="Calibri" panose="020F0502020204030204" pitchFamily="34" charset="0"/>
                <a:cs typeface="Calibri" panose="020F0502020204030204" pitchFamily="34" charset="0"/>
              </a:endParaRPr>
            </a:p>
          </p:txBody>
        </p:sp>
        <p:sp>
          <p:nvSpPr>
            <p:cNvPr id="35" name="TextBox 11">
              <a:extLst>
                <a:ext uri="{FF2B5EF4-FFF2-40B4-BE49-F238E27FC236}">
                  <a16:creationId xmlns:a16="http://schemas.microsoft.com/office/drawing/2014/main" id="{A55028BD-CA1B-3F4C-A342-13EBDF745420}"/>
                </a:ext>
              </a:extLst>
            </p:cNvPr>
            <p:cNvSpPr txBox="1"/>
            <p:nvPr/>
          </p:nvSpPr>
          <p:spPr>
            <a:xfrm>
              <a:off x="1758834" y="1773770"/>
              <a:ext cx="2741158" cy="461665"/>
            </a:xfrm>
            <a:prstGeom prst="rect">
              <a:avLst/>
            </a:prstGeom>
            <a:noFill/>
          </p:spPr>
          <p:txBody>
            <a:bodyPr wrap="square" rtlCol="0">
              <a:spAutoFit/>
            </a:bodyPr>
            <a:lstStyle/>
            <a:p>
              <a:r>
                <a:rPr lang="en-US" altLang="ko-KR" sz="2400" b="1" dirty="0">
                  <a:latin typeface="Calibri" panose="020F0502020204030204" pitchFamily="34" charset="0"/>
                  <a:cs typeface="Calibri" panose="020F0502020204030204" pitchFamily="34" charset="0"/>
                </a:rPr>
                <a:t>Portable</a:t>
              </a:r>
              <a:endParaRPr lang="ko-KR" altLang="en-US" sz="2400" b="1" dirty="0">
                <a:latin typeface="Calibri" panose="020F0502020204030204" pitchFamily="34" charset="0"/>
                <a:cs typeface="Calibri" panose="020F0502020204030204" pitchFamily="34" charset="0"/>
              </a:endParaRPr>
            </a:p>
          </p:txBody>
        </p:sp>
      </p:grpSp>
      <p:grpSp>
        <p:nvGrpSpPr>
          <p:cNvPr id="39" name="Group 15">
            <a:extLst>
              <a:ext uri="{FF2B5EF4-FFF2-40B4-BE49-F238E27FC236}">
                <a16:creationId xmlns:a16="http://schemas.microsoft.com/office/drawing/2014/main" id="{AAB5CB60-5E9A-1848-9502-43DBE7B1F3DD}"/>
              </a:ext>
            </a:extLst>
          </p:cNvPr>
          <p:cNvGrpSpPr/>
          <p:nvPr/>
        </p:nvGrpSpPr>
        <p:grpSpPr>
          <a:xfrm>
            <a:off x="2057207" y="1714436"/>
            <a:ext cx="7766116" cy="1372639"/>
            <a:chOff x="1758834" y="1773770"/>
            <a:chExt cx="2741158" cy="1372639"/>
          </a:xfrm>
        </p:grpSpPr>
        <p:sp>
          <p:nvSpPr>
            <p:cNvPr id="40" name="TextBox 16">
              <a:extLst>
                <a:ext uri="{FF2B5EF4-FFF2-40B4-BE49-F238E27FC236}">
                  <a16:creationId xmlns:a16="http://schemas.microsoft.com/office/drawing/2014/main" id="{5160CAB1-CC94-D147-8BB7-31A606394A67}"/>
                </a:ext>
              </a:extLst>
            </p:cNvPr>
            <p:cNvSpPr txBox="1"/>
            <p:nvPr/>
          </p:nvSpPr>
          <p:spPr>
            <a:xfrm>
              <a:off x="1758834" y="2130746"/>
              <a:ext cx="2741158" cy="1015663"/>
            </a:xfrm>
            <a:prstGeom prst="rect">
              <a:avLst/>
            </a:prstGeom>
            <a:noFill/>
          </p:spPr>
          <p:txBody>
            <a:bodyPr wrap="square" rtlCol="0">
              <a:spAutoFit/>
            </a:bodyPr>
            <a:lstStyle/>
            <a:p>
              <a:r>
                <a:rPr lang="en-US" altLang="ko-KR" sz="2000" dirty="0">
                  <a:latin typeface="Calibri" panose="020F0502020204030204" pitchFamily="34" charset="0"/>
                  <a:cs typeface="Calibri" panose="020F0502020204030204" pitchFamily="34" charset="0"/>
                </a:rPr>
                <a:t>Contractors can save time and effort in searching for equipment easily with automatic tools instead of manual methods.</a:t>
              </a:r>
            </a:p>
          </p:txBody>
        </p:sp>
        <p:sp>
          <p:nvSpPr>
            <p:cNvPr id="41" name="TextBox 17">
              <a:extLst>
                <a:ext uri="{FF2B5EF4-FFF2-40B4-BE49-F238E27FC236}">
                  <a16:creationId xmlns:a16="http://schemas.microsoft.com/office/drawing/2014/main" id="{C8F4084F-3305-B04B-8127-B91A2E0EA1DE}"/>
                </a:ext>
              </a:extLst>
            </p:cNvPr>
            <p:cNvSpPr txBox="1"/>
            <p:nvPr/>
          </p:nvSpPr>
          <p:spPr>
            <a:xfrm>
              <a:off x="1758834" y="1773770"/>
              <a:ext cx="2741158" cy="461665"/>
            </a:xfrm>
            <a:prstGeom prst="rect">
              <a:avLst/>
            </a:prstGeom>
            <a:noFill/>
          </p:spPr>
          <p:txBody>
            <a:bodyPr wrap="square" rtlCol="0">
              <a:spAutoFit/>
            </a:bodyPr>
            <a:lstStyle/>
            <a:p>
              <a:r>
                <a:rPr lang="en-US" altLang="ko-KR" sz="2400" b="1" dirty="0">
                  <a:latin typeface="Calibri" panose="020F0502020204030204" pitchFamily="34" charset="0"/>
                  <a:cs typeface="Calibri" panose="020F0502020204030204" pitchFamily="34" charset="0"/>
                </a:rPr>
                <a:t>Save time</a:t>
              </a:r>
              <a:endParaRPr lang="ko-KR" altLang="en-US" sz="2400" b="1" dirty="0">
                <a:latin typeface="Calibri" panose="020F0502020204030204" pitchFamily="34" charset="0"/>
                <a:cs typeface="Calibri" panose="020F0502020204030204" pitchFamily="34" charset="0"/>
              </a:endParaRPr>
            </a:p>
          </p:txBody>
        </p:sp>
      </p:grpSp>
      <p:sp>
        <p:nvSpPr>
          <p:cNvPr id="44" name="Rounded Rectangle 7">
            <a:extLst>
              <a:ext uri="{FF2B5EF4-FFF2-40B4-BE49-F238E27FC236}">
                <a16:creationId xmlns:a16="http://schemas.microsoft.com/office/drawing/2014/main" id="{B958B812-78EB-7F4E-BC50-3D1965CA041A}"/>
              </a:ext>
            </a:extLst>
          </p:cNvPr>
          <p:cNvSpPr/>
          <p:nvPr/>
        </p:nvSpPr>
        <p:spPr>
          <a:xfrm>
            <a:off x="1204662" y="3509690"/>
            <a:ext cx="430892" cy="37185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dirty="0">
              <a:latin typeface="Calibri" panose="020F0502020204030204" pitchFamily="34" charset="0"/>
              <a:cs typeface="Calibri" panose="020F0502020204030204" pitchFamily="34" charset="0"/>
            </a:endParaRPr>
          </a:p>
        </p:txBody>
      </p:sp>
      <p:sp>
        <p:nvSpPr>
          <p:cNvPr id="45" name="Round Same Side Corner Rectangle 36">
            <a:extLst>
              <a:ext uri="{FF2B5EF4-FFF2-40B4-BE49-F238E27FC236}">
                <a16:creationId xmlns:a16="http://schemas.microsoft.com/office/drawing/2014/main" id="{1C1292F8-79A2-114E-AD73-91FA52BBAC6F}"/>
              </a:ext>
            </a:extLst>
          </p:cNvPr>
          <p:cNvSpPr/>
          <p:nvPr/>
        </p:nvSpPr>
        <p:spPr>
          <a:xfrm>
            <a:off x="1214264" y="5124942"/>
            <a:ext cx="437818" cy="346146"/>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2000" dirty="0">
              <a:latin typeface="Calibri" panose="020F0502020204030204" pitchFamily="34" charset="0"/>
              <a:cs typeface="Calibri" panose="020F0502020204030204" pitchFamily="34" charset="0"/>
            </a:endParaRPr>
          </a:p>
        </p:txBody>
      </p:sp>
      <p:sp>
        <p:nvSpPr>
          <p:cNvPr id="46" name="Parallelogram 15">
            <a:extLst>
              <a:ext uri="{FF2B5EF4-FFF2-40B4-BE49-F238E27FC236}">
                <a16:creationId xmlns:a16="http://schemas.microsoft.com/office/drawing/2014/main" id="{AFCBB631-4B4E-0243-98BA-D1A784B24B7B}"/>
              </a:ext>
            </a:extLst>
          </p:cNvPr>
          <p:cNvSpPr>
            <a:spLocks noChangeAspect="1"/>
          </p:cNvSpPr>
          <p:nvPr/>
        </p:nvSpPr>
        <p:spPr>
          <a:xfrm flipH="1">
            <a:off x="1219329" y="2092029"/>
            <a:ext cx="427689" cy="427689"/>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4000">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B936DC54-2500-6548-842B-AC2AC257E7E6}"/>
              </a:ext>
            </a:extLst>
          </p:cNvPr>
          <p:cNvSpPr>
            <a:spLocks/>
          </p:cNvSpPr>
          <p:nvPr/>
        </p:nvSpPr>
        <p:spPr>
          <a:xfrm>
            <a:off x="476534" y="6097042"/>
            <a:ext cx="2743200" cy="365125"/>
          </a:xfrm>
          <a:prstGeom prst="rect">
            <a:avLst/>
          </a:prstGeom>
        </p:spPr>
        <p:txBody>
          <a:bodyPr/>
          <a:lstStyle/>
          <a:p>
            <a:pPr algn="l"/>
            <a:endParaRPr lang="en-US" dirty="0"/>
          </a:p>
        </p:txBody>
      </p:sp>
      <p:sp>
        <p:nvSpPr>
          <p:cNvPr id="5" name="Slide Number Placeholder 4"/>
          <p:cNvSpPr>
            <a:spLocks noGrp="1"/>
          </p:cNvSpPr>
          <p:nvPr>
            <p:ph type="sldNum" sz="quarter" idx="11"/>
          </p:nvPr>
        </p:nvSpPr>
        <p:spPr/>
        <p:txBody>
          <a:bodyPr/>
          <a:lstStyle/>
          <a:p>
            <a:fld id="{C2F1393C-0DFC-B24B-A1A9-162DFBD5FF8A}" type="slidenum">
              <a:rPr lang="en-US" smtClean="0"/>
              <a:pPr/>
              <a:t>28</a:t>
            </a:fld>
            <a:endParaRPr lang="en-US"/>
          </a:p>
        </p:txBody>
      </p:sp>
    </p:spTree>
    <p:extLst>
      <p:ext uri="{BB962C8B-B14F-4D97-AF65-F5344CB8AC3E}">
        <p14:creationId xmlns:p14="http://schemas.microsoft.com/office/powerpoint/2010/main" val="925512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Outcome</a:t>
            </a:r>
          </a:p>
        </p:txBody>
      </p:sp>
      <p:sp>
        <p:nvSpPr>
          <p:cNvPr id="24" name="TextBox 23">
            <a:extLst>
              <a:ext uri="{FF2B5EF4-FFF2-40B4-BE49-F238E27FC236}">
                <a16:creationId xmlns:a16="http://schemas.microsoft.com/office/drawing/2014/main" id="{298A5645-53A1-1E43-89EA-EB06B2932AA2}"/>
              </a:ext>
            </a:extLst>
          </p:cNvPr>
          <p:cNvSpPr txBox="1"/>
          <p:nvPr/>
        </p:nvSpPr>
        <p:spPr>
          <a:xfrm>
            <a:off x="972443" y="1714436"/>
            <a:ext cx="10101957" cy="496931"/>
          </a:xfrm>
          <a:prstGeom prst="rect">
            <a:avLst/>
          </a:prstGeom>
          <a:noFill/>
        </p:spPr>
        <p:txBody>
          <a:bodyPr wrap="square" lIns="108000" rIns="108000" rtlCol="0">
            <a:spAutoFit/>
          </a:bodyPr>
          <a:lstStyle/>
          <a:p>
            <a:pPr marL="342900" indent="-342900">
              <a:lnSpc>
                <a:spcPct val="150000"/>
              </a:lnSpc>
              <a:buFont typeface="Arial" panose="020B0604020202020204" pitchFamily="34" charset="0"/>
              <a:buChar char="•"/>
            </a:pPr>
            <a:endParaRPr lang="en-US" altLang="ko-KR" sz="2000" dirty="0">
              <a:solidFill>
                <a:schemeClr val="tx1">
                  <a:lumMod val="95000"/>
                  <a:lumOff val="5000"/>
                </a:schemeClr>
              </a:solidFill>
              <a:cs typeface="Arial" pitchFamily="34" charset="0"/>
            </a:endParaRPr>
          </a:p>
        </p:txBody>
      </p:sp>
      <p:sp>
        <p:nvSpPr>
          <p:cNvPr id="4" name="文本框 39">
            <a:extLst>
              <a:ext uri="{FF2B5EF4-FFF2-40B4-BE49-F238E27FC236}">
                <a16:creationId xmlns:a16="http://schemas.microsoft.com/office/drawing/2014/main" id="{549917F7-BA76-574A-94C0-931A81900F98}"/>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Drawbacks</a:t>
            </a:r>
            <a:endParaRPr lang="zh-CN" altLang="en-US" sz="2800" b="1" dirty="0">
              <a:solidFill>
                <a:schemeClr val="bg1">
                  <a:lumMod val="50000"/>
                </a:schemeClr>
              </a:solidFill>
              <a:latin typeface="Calibri" panose="020F0502020204030204" pitchFamily="34" charset="0"/>
            </a:endParaRPr>
          </a:p>
        </p:txBody>
      </p:sp>
      <p:sp>
        <p:nvSpPr>
          <p:cNvPr id="11" name="Rectangle 10">
            <a:extLst>
              <a:ext uri="{FF2B5EF4-FFF2-40B4-BE49-F238E27FC236}">
                <a16:creationId xmlns:a16="http://schemas.microsoft.com/office/drawing/2014/main" id="{222E4CC2-5486-D348-9B54-880E2065B3EE}"/>
              </a:ext>
            </a:extLst>
          </p:cNvPr>
          <p:cNvSpPr/>
          <p:nvPr/>
        </p:nvSpPr>
        <p:spPr>
          <a:xfrm>
            <a:off x="985857" y="1851392"/>
            <a:ext cx="842943" cy="842943"/>
          </a:xfrm>
          <a:prstGeom prst="rect">
            <a:avLst/>
          </a:prstGeom>
          <a:solidFill>
            <a:schemeClr val="bg1"/>
          </a:solidFill>
          <a:ln w="38100">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anose="020F0502020204030204" pitchFamily="34" charset="0"/>
              <a:cs typeface="Calibri" panose="020F0502020204030204" pitchFamily="34" charset="0"/>
            </a:endParaRPr>
          </a:p>
        </p:txBody>
      </p:sp>
      <p:grpSp>
        <p:nvGrpSpPr>
          <p:cNvPr id="12" name="Group 15">
            <a:extLst>
              <a:ext uri="{FF2B5EF4-FFF2-40B4-BE49-F238E27FC236}">
                <a16:creationId xmlns:a16="http://schemas.microsoft.com/office/drawing/2014/main" id="{DE6A2B28-1398-D04F-8B90-834AF0D78776}"/>
              </a:ext>
            </a:extLst>
          </p:cNvPr>
          <p:cNvGrpSpPr/>
          <p:nvPr/>
        </p:nvGrpSpPr>
        <p:grpSpPr>
          <a:xfrm>
            <a:off x="2057207" y="1714436"/>
            <a:ext cx="7766116" cy="1064862"/>
            <a:chOff x="1758834" y="1773770"/>
            <a:chExt cx="2741158" cy="1064862"/>
          </a:xfrm>
        </p:grpSpPr>
        <p:sp>
          <p:nvSpPr>
            <p:cNvPr id="13" name="TextBox 16">
              <a:extLst>
                <a:ext uri="{FF2B5EF4-FFF2-40B4-BE49-F238E27FC236}">
                  <a16:creationId xmlns:a16="http://schemas.microsoft.com/office/drawing/2014/main" id="{B7BFC124-C228-3B42-8A31-49A3F666CF40}"/>
                </a:ext>
              </a:extLst>
            </p:cNvPr>
            <p:cNvSpPr txBox="1"/>
            <p:nvPr/>
          </p:nvSpPr>
          <p:spPr>
            <a:xfrm>
              <a:off x="1758834" y="2130746"/>
              <a:ext cx="2741158" cy="707886"/>
            </a:xfrm>
            <a:prstGeom prst="rect">
              <a:avLst/>
            </a:prstGeom>
            <a:noFill/>
          </p:spPr>
          <p:txBody>
            <a:bodyPr wrap="square" rtlCol="0">
              <a:spAutoFit/>
            </a:bodyPr>
            <a:lstStyle/>
            <a:p>
              <a:r>
                <a:rPr lang="en-US" altLang="ko-KR" sz="2000" dirty="0">
                  <a:latin typeface="Calibri" panose="020F0502020204030204" pitchFamily="34" charset="0"/>
                  <a:cs typeface="Calibri" panose="020F0502020204030204" pitchFamily="34" charset="0"/>
                </a:rPr>
                <a:t>Business is a very flexible and complicated field and there are special business cases that the system cannot fit. </a:t>
              </a:r>
            </a:p>
          </p:txBody>
        </p:sp>
        <p:sp>
          <p:nvSpPr>
            <p:cNvPr id="14" name="TextBox 17">
              <a:extLst>
                <a:ext uri="{FF2B5EF4-FFF2-40B4-BE49-F238E27FC236}">
                  <a16:creationId xmlns:a16="http://schemas.microsoft.com/office/drawing/2014/main" id="{FA32C3AA-7DE6-9E4E-9B62-34DD57C8930B}"/>
                </a:ext>
              </a:extLst>
            </p:cNvPr>
            <p:cNvSpPr txBox="1"/>
            <p:nvPr/>
          </p:nvSpPr>
          <p:spPr>
            <a:xfrm>
              <a:off x="1758834" y="1773770"/>
              <a:ext cx="2741158" cy="461665"/>
            </a:xfrm>
            <a:prstGeom prst="rect">
              <a:avLst/>
            </a:prstGeom>
            <a:noFill/>
          </p:spPr>
          <p:txBody>
            <a:bodyPr wrap="square" rtlCol="0">
              <a:spAutoFit/>
            </a:bodyPr>
            <a:lstStyle/>
            <a:p>
              <a:r>
                <a:rPr lang="en-US" altLang="ko-KR" sz="2400" b="1" dirty="0">
                  <a:cs typeface="Arial" pitchFamily="34" charset="0"/>
                </a:rPr>
                <a:t>Can not satisfy all demands</a:t>
              </a:r>
              <a:endParaRPr lang="ko-KR" altLang="en-US" sz="2400" b="1" dirty="0">
                <a:cs typeface="Arial" pitchFamily="34" charset="0"/>
              </a:endParaRPr>
            </a:p>
          </p:txBody>
        </p:sp>
      </p:grpSp>
      <p:sp>
        <p:nvSpPr>
          <p:cNvPr id="16" name="Round Same Side Corner Rectangle 36">
            <a:extLst>
              <a:ext uri="{FF2B5EF4-FFF2-40B4-BE49-F238E27FC236}">
                <a16:creationId xmlns:a16="http://schemas.microsoft.com/office/drawing/2014/main" id="{9B9DC71B-D7FE-9743-92F8-1C8DF3BC20A2}"/>
              </a:ext>
            </a:extLst>
          </p:cNvPr>
          <p:cNvSpPr>
            <a:spLocks noChangeAspect="1"/>
          </p:cNvSpPr>
          <p:nvPr/>
        </p:nvSpPr>
        <p:spPr>
          <a:xfrm>
            <a:off x="1192444" y="2085573"/>
            <a:ext cx="429768" cy="33978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7D7D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Slide Number Placeholder 2">
            <a:extLst>
              <a:ext uri="{FF2B5EF4-FFF2-40B4-BE49-F238E27FC236}">
                <a16:creationId xmlns:a16="http://schemas.microsoft.com/office/drawing/2014/main" id="{85781FFA-4566-5647-999F-39528BEFBB29}"/>
              </a:ext>
            </a:extLst>
          </p:cNvPr>
          <p:cNvSpPr>
            <a:spLocks/>
          </p:cNvSpPr>
          <p:nvPr/>
        </p:nvSpPr>
        <p:spPr>
          <a:xfrm>
            <a:off x="476534" y="6097042"/>
            <a:ext cx="2743200" cy="365125"/>
          </a:xfrm>
          <a:prstGeom prst="rect">
            <a:avLst/>
          </a:prstGeom>
        </p:spPr>
        <p:txBody>
          <a:bodyPr/>
          <a:lstStyle/>
          <a:p>
            <a:pPr algn="l"/>
            <a:endParaRPr lang="en-US" dirty="0"/>
          </a:p>
        </p:txBody>
      </p:sp>
      <p:sp>
        <p:nvSpPr>
          <p:cNvPr id="15" name="Rectangle 14">
            <a:extLst>
              <a:ext uri="{FF2B5EF4-FFF2-40B4-BE49-F238E27FC236}">
                <a16:creationId xmlns:a16="http://schemas.microsoft.com/office/drawing/2014/main" id="{222E4CC2-5486-D348-9B54-880E2065B3EE}"/>
              </a:ext>
            </a:extLst>
          </p:cNvPr>
          <p:cNvSpPr/>
          <p:nvPr/>
        </p:nvSpPr>
        <p:spPr>
          <a:xfrm>
            <a:off x="985857" y="3268092"/>
            <a:ext cx="842943" cy="842943"/>
          </a:xfrm>
          <a:prstGeom prst="rect">
            <a:avLst/>
          </a:prstGeom>
          <a:solidFill>
            <a:schemeClr val="bg1"/>
          </a:solidFill>
          <a:ln w="38100">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Calibri" panose="020F0502020204030204" pitchFamily="34" charset="0"/>
              <a:cs typeface="Calibri" panose="020F0502020204030204" pitchFamily="34" charset="0"/>
            </a:endParaRPr>
          </a:p>
        </p:txBody>
      </p:sp>
      <p:grpSp>
        <p:nvGrpSpPr>
          <p:cNvPr id="17" name="Group 15">
            <a:extLst>
              <a:ext uri="{FF2B5EF4-FFF2-40B4-BE49-F238E27FC236}">
                <a16:creationId xmlns:a16="http://schemas.microsoft.com/office/drawing/2014/main" id="{DE6A2B28-1398-D04F-8B90-834AF0D78776}"/>
              </a:ext>
            </a:extLst>
          </p:cNvPr>
          <p:cNvGrpSpPr/>
          <p:nvPr/>
        </p:nvGrpSpPr>
        <p:grpSpPr>
          <a:xfrm>
            <a:off x="2057207" y="3131136"/>
            <a:ext cx="7766116" cy="1064862"/>
            <a:chOff x="1758834" y="1773770"/>
            <a:chExt cx="2741158" cy="1064862"/>
          </a:xfrm>
        </p:grpSpPr>
        <p:sp>
          <p:nvSpPr>
            <p:cNvPr id="18" name="TextBox 16">
              <a:extLst>
                <a:ext uri="{FF2B5EF4-FFF2-40B4-BE49-F238E27FC236}">
                  <a16:creationId xmlns:a16="http://schemas.microsoft.com/office/drawing/2014/main" id="{B7BFC124-C228-3B42-8A31-49A3F666CF40}"/>
                </a:ext>
              </a:extLst>
            </p:cNvPr>
            <p:cNvSpPr txBox="1"/>
            <p:nvPr/>
          </p:nvSpPr>
          <p:spPr>
            <a:xfrm>
              <a:off x="1758834" y="2130746"/>
              <a:ext cx="2741158" cy="707886"/>
            </a:xfrm>
            <a:prstGeom prst="rect">
              <a:avLst/>
            </a:prstGeom>
            <a:noFill/>
          </p:spPr>
          <p:txBody>
            <a:bodyPr wrap="square" rtlCol="0">
              <a:spAutoFit/>
            </a:bodyPr>
            <a:lstStyle/>
            <a:p>
              <a:r>
                <a:rPr lang="en-US" altLang="ko-KR" sz="2000" dirty="0">
                  <a:latin typeface="Calibri" panose="020F0502020204030204" pitchFamily="34" charset="0"/>
                  <a:cs typeface="Calibri" panose="020F0502020204030204" pitchFamily="34" charset="0"/>
                </a:rPr>
                <a:t>Our system is newborn and not been through reality business environment</a:t>
              </a:r>
            </a:p>
          </p:txBody>
        </p:sp>
        <p:sp>
          <p:nvSpPr>
            <p:cNvPr id="19" name="TextBox 17">
              <a:extLst>
                <a:ext uri="{FF2B5EF4-FFF2-40B4-BE49-F238E27FC236}">
                  <a16:creationId xmlns:a16="http://schemas.microsoft.com/office/drawing/2014/main" id="{FA32C3AA-7DE6-9E4E-9B62-34DD57C8930B}"/>
                </a:ext>
              </a:extLst>
            </p:cNvPr>
            <p:cNvSpPr txBox="1"/>
            <p:nvPr/>
          </p:nvSpPr>
          <p:spPr>
            <a:xfrm>
              <a:off x="1758834" y="1773770"/>
              <a:ext cx="2741158" cy="461665"/>
            </a:xfrm>
            <a:prstGeom prst="rect">
              <a:avLst/>
            </a:prstGeom>
            <a:noFill/>
          </p:spPr>
          <p:txBody>
            <a:bodyPr wrap="square" rtlCol="0">
              <a:spAutoFit/>
            </a:bodyPr>
            <a:lstStyle/>
            <a:p>
              <a:r>
                <a:rPr lang="en-US" altLang="ko-KR" sz="2400" b="1" dirty="0">
                  <a:cs typeface="Arial" pitchFamily="34" charset="0"/>
                </a:rPr>
                <a:t>Lack of reality experience</a:t>
              </a:r>
              <a:endParaRPr lang="ko-KR" altLang="en-US" sz="2400" b="1" dirty="0">
                <a:cs typeface="Arial" pitchFamily="34" charset="0"/>
              </a:endParaRPr>
            </a:p>
          </p:txBody>
        </p:sp>
      </p:grpSp>
      <p:pic>
        <p:nvPicPr>
          <p:cNvPr id="6" name="Graphic 5">
            <a:extLst>
              <a:ext uri="{FF2B5EF4-FFF2-40B4-BE49-F238E27FC236}">
                <a16:creationId xmlns:a16="http://schemas.microsoft.com/office/drawing/2014/main" id="{8F8993CB-4A88-9A4B-8725-E460C6C5E1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0732" y="3483823"/>
            <a:ext cx="411480" cy="411480"/>
          </a:xfrm>
          <a:prstGeom prst="rect">
            <a:avLst/>
          </a:prstGeom>
        </p:spPr>
      </p:pic>
      <p:sp>
        <p:nvSpPr>
          <p:cNvPr id="5" name="Slide Number Placeholder 4"/>
          <p:cNvSpPr>
            <a:spLocks noGrp="1"/>
          </p:cNvSpPr>
          <p:nvPr>
            <p:ph type="sldNum" sz="quarter" idx="4"/>
          </p:nvPr>
        </p:nvSpPr>
        <p:spPr/>
        <p:txBody>
          <a:bodyPr/>
          <a:lstStyle/>
          <a:p>
            <a:fld id="{C2F1393C-0DFC-B24B-A1A9-162DFBD5FF8A}" type="slidenum">
              <a:rPr lang="en-US" smtClean="0"/>
              <a:pPr/>
              <a:t>29</a:t>
            </a:fld>
            <a:endParaRPr lang="en-US"/>
          </a:p>
        </p:txBody>
      </p:sp>
    </p:spTree>
    <p:extLst>
      <p:ext uri="{BB962C8B-B14F-4D97-AF65-F5344CB8AC3E}">
        <p14:creationId xmlns:p14="http://schemas.microsoft.com/office/powerpoint/2010/main" val="737185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reeform: Shape 205">
            <a:extLst>
              <a:ext uri="{FF2B5EF4-FFF2-40B4-BE49-F238E27FC236}">
                <a16:creationId xmlns:a16="http://schemas.microsoft.com/office/drawing/2014/main" id="{E3A3C1D4-085F-493B-8B9B-045C18CCA9D0}"/>
              </a:ext>
            </a:extLst>
          </p:cNvPr>
          <p:cNvSpPr/>
          <p:nvPr/>
        </p:nvSpPr>
        <p:spPr>
          <a:xfrm>
            <a:off x="15280" y="21474"/>
            <a:ext cx="12208784"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7">
            <a:extLst>
              <a:ext uri="{FF2B5EF4-FFF2-40B4-BE49-F238E27FC236}">
                <a16:creationId xmlns:a16="http://schemas.microsoft.com/office/drawing/2014/main" id="{355CF482-A6D2-4AD6-9F21-67FAE27C27ED}"/>
              </a:ext>
            </a:extLst>
          </p:cNvPr>
          <p:cNvGrpSpPr/>
          <p:nvPr/>
        </p:nvGrpSpPr>
        <p:grpSpPr>
          <a:xfrm>
            <a:off x="4264086" y="1150648"/>
            <a:ext cx="3630410" cy="3708549"/>
            <a:chOff x="4264086" y="1535656"/>
            <a:chExt cx="3630410" cy="3708549"/>
          </a:xfrm>
        </p:grpSpPr>
        <p:sp>
          <p:nvSpPr>
            <p:cNvPr id="7" name="Rectangle: Rounded Corners 6">
              <a:extLst>
                <a:ext uri="{FF2B5EF4-FFF2-40B4-BE49-F238E27FC236}">
                  <a16:creationId xmlns:a16="http://schemas.microsoft.com/office/drawing/2014/main" id="{F3A343BE-BD25-45DB-A902-6D1AF3081D10}"/>
                </a:ext>
              </a:extLst>
            </p:cNvPr>
            <p:cNvSpPr/>
            <p:nvPr/>
          </p:nvSpPr>
          <p:spPr>
            <a:xfrm rot="18900000">
              <a:off x="4264086" y="1613795"/>
              <a:ext cx="3630410" cy="3630410"/>
            </a:xfrm>
            <a:prstGeom prst="roundRect">
              <a:avLst>
                <a:gd name="adj" fmla="val 586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9EA34AFF-4789-4BF2-B06D-74F15255E311}"/>
                </a:ext>
              </a:extLst>
            </p:cNvPr>
            <p:cNvSpPr/>
            <p:nvPr/>
          </p:nvSpPr>
          <p:spPr>
            <a:xfrm rot="18900000">
              <a:off x="4264086" y="1535656"/>
              <a:ext cx="3630410" cy="3630410"/>
            </a:xfrm>
            <a:prstGeom prst="roundRect">
              <a:avLst>
                <a:gd name="adj" fmla="val 58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3697314" y="1370429"/>
            <a:ext cx="4844716" cy="1015663"/>
          </a:xfrm>
          <a:prstGeom prst="rect">
            <a:avLst/>
          </a:prstGeom>
          <a:noFill/>
        </p:spPr>
        <p:txBody>
          <a:bodyPr wrap="square" rtlCol="0" anchor="ctr">
            <a:spAutoFit/>
          </a:bodyPr>
          <a:lstStyle/>
          <a:p>
            <a:pPr algn="ctr"/>
            <a:r>
              <a:rPr lang="en-US" altLang="zh-CN"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01</a:t>
            </a:r>
            <a:endParaRPr lang="zh-CN" altLang="en-US"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B3396ABD-F5E5-4CC2-8C4C-AF27AFF020E1}"/>
              </a:ext>
            </a:extLst>
          </p:cNvPr>
          <p:cNvGrpSpPr/>
          <p:nvPr/>
        </p:nvGrpSpPr>
        <p:grpSpPr>
          <a:xfrm>
            <a:off x="-16783" y="5756116"/>
            <a:ext cx="12208635" cy="987714"/>
            <a:chOff x="-16783" y="5884452"/>
            <a:chExt cx="12208635" cy="987714"/>
          </a:xfrm>
        </p:grpSpPr>
        <p:sp>
          <p:nvSpPr>
            <p:cNvPr id="24" name="Freeform: Shape 23">
              <a:extLst>
                <a:ext uri="{FF2B5EF4-FFF2-40B4-BE49-F238E27FC236}">
                  <a16:creationId xmlns:a16="http://schemas.microsoft.com/office/drawing/2014/main" id="{FE1DDDF7-62DD-49AF-9E24-4BAB23B64204}"/>
                </a:ext>
              </a:extLst>
            </p:cNvPr>
            <p:cNvSpPr>
              <a:spLocks/>
            </p:cNvSpPr>
            <p:nvPr/>
          </p:nvSpPr>
          <p:spPr bwMode="auto">
            <a:xfrm>
              <a:off x="-16783" y="5884452"/>
              <a:ext cx="6112783" cy="973548"/>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Shape 24">
              <a:extLst>
                <a:ext uri="{FF2B5EF4-FFF2-40B4-BE49-F238E27FC236}">
                  <a16:creationId xmlns:a16="http://schemas.microsoft.com/office/drawing/2014/main" id="{F659574A-FD5D-45B5-9E28-672B9381ECEF}"/>
                </a:ext>
              </a:extLst>
            </p:cNvPr>
            <p:cNvSpPr>
              <a:spLocks/>
            </p:cNvSpPr>
            <p:nvPr/>
          </p:nvSpPr>
          <p:spPr bwMode="auto">
            <a:xfrm>
              <a:off x="6079069" y="5898618"/>
              <a:ext cx="6112783" cy="973548"/>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6" name="Group 25">
            <a:extLst>
              <a:ext uri="{FF2B5EF4-FFF2-40B4-BE49-F238E27FC236}">
                <a16:creationId xmlns:a16="http://schemas.microsoft.com/office/drawing/2014/main" id="{BD62B17A-1725-49E8-9D1D-63830501112B}"/>
              </a:ext>
            </a:extLst>
          </p:cNvPr>
          <p:cNvGrpSpPr/>
          <p:nvPr/>
        </p:nvGrpSpPr>
        <p:grpSpPr>
          <a:xfrm>
            <a:off x="130076" y="4486734"/>
            <a:ext cx="2248626" cy="2225012"/>
            <a:chOff x="3175" y="1588"/>
            <a:chExt cx="4686300" cy="4637087"/>
          </a:xfrm>
          <a:solidFill>
            <a:schemeClr val="accent6"/>
          </a:solidFill>
        </p:grpSpPr>
        <p:sp>
          <p:nvSpPr>
            <p:cNvPr id="27" name="Rectangle 5">
              <a:extLst>
                <a:ext uri="{FF2B5EF4-FFF2-40B4-BE49-F238E27FC236}">
                  <a16:creationId xmlns:a16="http://schemas.microsoft.com/office/drawing/2014/main" id="{DE819105-5DB4-46DC-AC07-9DCB326E5292}"/>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6">
              <a:extLst>
                <a:ext uri="{FF2B5EF4-FFF2-40B4-BE49-F238E27FC236}">
                  <a16:creationId xmlns:a16="http://schemas.microsoft.com/office/drawing/2014/main" id="{36DE6030-FB06-4F93-9784-7B79CD9D6562}"/>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7">
              <a:extLst>
                <a:ext uri="{FF2B5EF4-FFF2-40B4-BE49-F238E27FC236}">
                  <a16:creationId xmlns:a16="http://schemas.microsoft.com/office/drawing/2014/main" id="{1176D955-10D7-4701-AAE0-C00F5ECC926B}"/>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418C6D0D-4DCF-44E2-8B94-E65CF4AC623E}"/>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a:extLst>
                <a:ext uri="{FF2B5EF4-FFF2-40B4-BE49-F238E27FC236}">
                  <a16:creationId xmlns:a16="http://schemas.microsoft.com/office/drawing/2014/main" id="{E0FDA524-43DC-4623-B0B1-ACAE7E07504C}"/>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
              <a:extLst>
                <a:ext uri="{FF2B5EF4-FFF2-40B4-BE49-F238E27FC236}">
                  <a16:creationId xmlns:a16="http://schemas.microsoft.com/office/drawing/2014/main" id="{62F22C32-B45F-4588-96DE-460D2CEA2C39}"/>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788FE555-3550-4100-805E-DDEBC7DD9C01}"/>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a:extLst>
                <a:ext uri="{FF2B5EF4-FFF2-40B4-BE49-F238E27FC236}">
                  <a16:creationId xmlns:a16="http://schemas.microsoft.com/office/drawing/2014/main" id="{5AFC136C-E42D-498A-AFDB-E1453B7803BD}"/>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3">
              <a:extLst>
                <a:ext uri="{FF2B5EF4-FFF2-40B4-BE49-F238E27FC236}">
                  <a16:creationId xmlns:a16="http://schemas.microsoft.com/office/drawing/2014/main" id="{0EE3899C-AD24-4488-91A4-00B8CC01412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a:extLst>
                <a:ext uri="{FF2B5EF4-FFF2-40B4-BE49-F238E27FC236}">
                  <a16:creationId xmlns:a16="http://schemas.microsoft.com/office/drawing/2014/main" id="{C94665C3-4769-43CC-A1A3-0F3BCC0F3B94}"/>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8D3DCA95-33B8-44E2-AEEE-5C19E3E47443}"/>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
              <a:extLst>
                <a:ext uri="{FF2B5EF4-FFF2-40B4-BE49-F238E27FC236}">
                  <a16:creationId xmlns:a16="http://schemas.microsoft.com/office/drawing/2014/main" id="{91886D56-EE96-4F53-9CD0-B0A50C56EE81}"/>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38E352DA-DF6A-4693-B10F-F87894A2D511}"/>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861D65DE-C61D-4510-8D5E-B209D4E217C7}"/>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9">
              <a:extLst>
                <a:ext uri="{FF2B5EF4-FFF2-40B4-BE49-F238E27FC236}">
                  <a16:creationId xmlns:a16="http://schemas.microsoft.com/office/drawing/2014/main" id="{60B4159A-905D-48AC-B807-B563304DB92B}"/>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0">
              <a:extLst>
                <a:ext uri="{FF2B5EF4-FFF2-40B4-BE49-F238E27FC236}">
                  <a16:creationId xmlns:a16="http://schemas.microsoft.com/office/drawing/2014/main" id="{A2F29FED-88D3-4C7D-A344-D892BC5E7F3E}"/>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1">
              <a:extLst>
                <a:ext uri="{FF2B5EF4-FFF2-40B4-BE49-F238E27FC236}">
                  <a16:creationId xmlns:a16="http://schemas.microsoft.com/office/drawing/2014/main" id="{A2F96EA2-99F5-4C10-A2D7-4AD146A60718}"/>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a:extLst>
                <a:ext uri="{FF2B5EF4-FFF2-40B4-BE49-F238E27FC236}">
                  <a16:creationId xmlns:a16="http://schemas.microsoft.com/office/drawing/2014/main" id="{1CDB6BEC-2086-4663-975D-06B72D1F1C00}"/>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
              <a:extLst>
                <a:ext uri="{FF2B5EF4-FFF2-40B4-BE49-F238E27FC236}">
                  <a16:creationId xmlns:a16="http://schemas.microsoft.com/office/drawing/2014/main" id="{CB9C93FB-FBF3-41C0-8B61-69D5A0473A6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4">
              <a:extLst>
                <a:ext uri="{FF2B5EF4-FFF2-40B4-BE49-F238E27FC236}">
                  <a16:creationId xmlns:a16="http://schemas.microsoft.com/office/drawing/2014/main" id="{95CD85C8-51E3-4D5E-8BC1-7CA4EAB8F453}"/>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a:extLst>
                <a:ext uri="{FF2B5EF4-FFF2-40B4-BE49-F238E27FC236}">
                  <a16:creationId xmlns:a16="http://schemas.microsoft.com/office/drawing/2014/main" id="{3BFA2418-58D9-463B-8641-192E25E854CD}"/>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
              <a:extLst>
                <a:ext uri="{FF2B5EF4-FFF2-40B4-BE49-F238E27FC236}">
                  <a16:creationId xmlns:a16="http://schemas.microsoft.com/office/drawing/2014/main" id="{5EE9D6E9-0BEE-4CEF-8EDB-EF1351A60D2B}"/>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7">
              <a:extLst>
                <a:ext uri="{FF2B5EF4-FFF2-40B4-BE49-F238E27FC236}">
                  <a16:creationId xmlns:a16="http://schemas.microsoft.com/office/drawing/2014/main" id="{8C37EBE1-B90E-4F17-A9F9-3BD4276C246E}"/>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
              <a:extLst>
                <a:ext uri="{FF2B5EF4-FFF2-40B4-BE49-F238E27FC236}">
                  <a16:creationId xmlns:a16="http://schemas.microsoft.com/office/drawing/2014/main" id="{90F50E58-71E9-43E2-9506-BAA380CDD52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9">
              <a:extLst>
                <a:ext uri="{FF2B5EF4-FFF2-40B4-BE49-F238E27FC236}">
                  <a16:creationId xmlns:a16="http://schemas.microsoft.com/office/drawing/2014/main" id="{4DBF3AEE-1012-43E8-9EBA-706E82A502E6}"/>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0">
              <a:extLst>
                <a:ext uri="{FF2B5EF4-FFF2-40B4-BE49-F238E27FC236}">
                  <a16:creationId xmlns:a16="http://schemas.microsoft.com/office/drawing/2014/main" id="{7BEAB592-643D-4949-9BF5-0A6405E663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1">
              <a:extLst>
                <a:ext uri="{FF2B5EF4-FFF2-40B4-BE49-F238E27FC236}">
                  <a16:creationId xmlns:a16="http://schemas.microsoft.com/office/drawing/2014/main" id="{2555EA84-A00C-4B50-A5DE-B218CCDF8A7C}"/>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2">
              <a:extLst>
                <a:ext uri="{FF2B5EF4-FFF2-40B4-BE49-F238E27FC236}">
                  <a16:creationId xmlns:a16="http://schemas.microsoft.com/office/drawing/2014/main" id="{6D28AE3B-F03F-408C-8836-47DB0EBE5A11}"/>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3">
              <a:extLst>
                <a:ext uri="{FF2B5EF4-FFF2-40B4-BE49-F238E27FC236}">
                  <a16:creationId xmlns:a16="http://schemas.microsoft.com/office/drawing/2014/main" id="{18772A9D-4ED2-46FF-B518-2243437CA0ED}"/>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4">
              <a:extLst>
                <a:ext uri="{FF2B5EF4-FFF2-40B4-BE49-F238E27FC236}">
                  <a16:creationId xmlns:a16="http://schemas.microsoft.com/office/drawing/2014/main" id="{FB7CA4FA-7DF7-48C5-9F36-FDED2E1E14A6}"/>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5">
              <a:extLst>
                <a:ext uri="{FF2B5EF4-FFF2-40B4-BE49-F238E27FC236}">
                  <a16:creationId xmlns:a16="http://schemas.microsoft.com/office/drawing/2014/main" id="{3F87037C-2303-442A-9EC1-D7D5A7F1D99E}"/>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6">
              <a:extLst>
                <a:ext uri="{FF2B5EF4-FFF2-40B4-BE49-F238E27FC236}">
                  <a16:creationId xmlns:a16="http://schemas.microsoft.com/office/drawing/2014/main" id="{86BA7F3E-E19C-4615-BBB1-1CF2CA59DAA0}"/>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0D48179-6FA6-4BE7-AAA0-0A623BECEA13}"/>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8">
              <a:extLst>
                <a:ext uri="{FF2B5EF4-FFF2-40B4-BE49-F238E27FC236}">
                  <a16:creationId xmlns:a16="http://schemas.microsoft.com/office/drawing/2014/main" id="{E31C3D43-36AA-4C42-A8F9-A3020C8A568A}"/>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9">
              <a:extLst>
                <a:ext uri="{FF2B5EF4-FFF2-40B4-BE49-F238E27FC236}">
                  <a16:creationId xmlns:a16="http://schemas.microsoft.com/office/drawing/2014/main" id="{974D4C08-85C7-4F3B-A8D8-F75E90B3E8C7}"/>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0">
              <a:extLst>
                <a:ext uri="{FF2B5EF4-FFF2-40B4-BE49-F238E27FC236}">
                  <a16:creationId xmlns:a16="http://schemas.microsoft.com/office/drawing/2014/main" id="{40572E18-1B63-40F3-B6E9-CB022046D68C}"/>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
              <a:extLst>
                <a:ext uri="{FF2B5EF4-FFF2-40B4-BE49-F238E27FC236}">
                  <a16:creationId xmlns:a16="http://schemas.microsoft.com/office/drawing/2014/main" id="{9CE2F97C-BCE4-4DA8-8524-BE509AF95D63}"/>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2">
              <a:extLst>
                <a:ext uri="{FF2B5EF4-FFF2-40B4-BE49-F238E27FC236}">
                  <a16:creationId xmlns:a16="http://schemas.microsoft.com/office/drawing/2014/main" id="{E1DA533C-6026-4AE3-A7FF-7E02ED4EC73A}"/>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a:extLst>
                <a:ext uri="{FF2B5EF4-FFF2-40B4-BE49-F238E27FC236}">
                  <a16:creationId xmlns:a16="http://schemas.microsoft.com/office/drawing/2014/main" id="{F680E4D9-A7EC-4ABB-826C-64FB355CC913}"/>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4">
              <a:extLst>
                <a:ext uri="{FF2B5EF4-FFF2-40B4-BE49-F238E27FC236}">
                  <a16:creationId xmlns:a16="http://schemas.microsoft.com/office/drawing/2014/main" id="{2AFEED65-484F-49D5-B1A8-A09B408FE2E6}"/>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a:extLst>
                <a:ext uri="{FF2B5EF4-FFF2-40B4-BE49-F238E27FC236}">
                  <a16:creationId xmlns:a16="http://schemas.microsoft.com/office/drawing/2014/main" id="{2B685833-FD6A-4301-B5D6-070B38008B2F}"/>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a:extLst>
                <a:ext uri="{FF2B5EF4-FFF2-40B4-BE49-F238E27FC236}">
                  <a16:creationId xmlns:a16="http://schemas.microsoft.com/office/drawing/2014/main" id="{582CF88B-AD1D-4CF8-9E08-6C2CD8042038}"/>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7">
              <a:extLst>
                <a:ext uri="{FF2B5EF4-FFF2-40B4-BE49-F238E27FC236}">
                  <a16:creationId xmlns:a16="http://schemas.microsoft.com/office/drawing/2014/main" id="{9E2B3AA2-E901-4120-9834-5C1CA543BBEE}"/>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a:extLst>
                <a:ext uri="{FF2B5EF4-FFF2-40B4-BE49-F238E27FC236}">
                  <a16:creationId xmlns:a16="http://schemas.microsoft.com/office/drawing/2014/main" id="{77DB11D9-FA72-410B-A0B0-C16557E54DED}"/>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9">
              <a:extLst>
                <a:ext uri="{FF2B5EF4-FFF2-40B4-BE49-F238E27FC236}">
                  <a16:creationId xmlns:a16="http://schemas.microsoft.com/office/drawing/2014/main" id="{E8DCFB37-9013-4254-ABD1-E673DD447A63}"/>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0">
              <a:extLst>
                <a:ext uri="{FF2B5EF4-FFF2-40B4-BE49-F238E27FC236}">
                  <a16:creationId xmlns:a16="http://schemas.microsoft.com/office/drawing/2014/main" id="{832C7B59-365A-4334-8908-6E5A1725E086}"/>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1">
              <a:extLst>
                <a:ext uri="{FF2B5EF4-FFF2-40B4-BE49-F238E27FC236}">
                  <a16:creationId xmlns:a16="http://schemas.microsoft.com/office/drawing/2014/main" id="{06FF40E4-1030-4CF1-9429-B44117C2E113}"/>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52">
              <a:extLst>
                <a:ext uri="{FF2B5EF4-FFF2-40B4-BE49-F238E27FC236}">
                  <a16:creationId xmlns:a16="http://schemas.microsoft.com/office/drawing/2014/main" id="{5D48EA84-5312-4969-9CD8-9FCD8E5223AA}"/>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3">
              <a:extLst>
                <a:ext uri="{FF2B5EF4-FFF2-40B4-BE49-F238E27FC236}">
                  <a16:creationId xmlns:a16="http://schemas.microsoft.com/office/drawing/2014/main" id="{D11978F5-DE12-4F3C-83A4-F8A103B3FE89}"/>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06137450-B58F-4522-BAC7-E98510519E1B}"/>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55">
              <a:extLst>
                <a:ext uri="{FF2B5EF4-FFF2-40B4-BE49-F238E27FC236}">
                  <a16:creationId xmlns:a16="http://schemas.microsoft.com/office/drawing/2014/main" id="{8B463AC3-9445-47D9-BF8B-C05EC146E200}"/>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a:extLst>
                <a:ext uri="{FF2B5EF4-FFF2-40B4-BE49-F238E27FC236}">
                  <a16:creationId xmlns:a16="http://schemas.microsoft.com/office/drawing/2014/main" id="{EAC56BBF-890E-4F2C-B54D-6A9BFBAF30D0}"/>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a:extLst>
                <a:ext uri="{FF2B5EF4-FFF2-40B4-BE49-F238E27FC236}">
                  <a16:creationId xmlns:a16="http://schemas.microsoft.com/office/drawing/2014/main" id="{66143911-43DE-4ACA-B9D8-266F62F9D8D4}"/>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58">
              <a:extLst>
                <a:ext uri="{FF2B5EF4-FFF2-40B4-BE49-F238E27FC236}">
                  <a16:creationId xmlns:a16="http://schemas.microsoft.com/office/drawing/2014/main" id="{F10A7B96-1CB9-4E74-BEFA-97D6F261E2D7}"/>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59">
              <a:extLst>
                <a:ext uri="{FF2B5EF4-FFF2-40B4-BE49-F238E27FC236}">
                  <a16:creationId xmlns:a16="http://schemas.microsoft.com/office/drawing/2014/main" id="{83E0445C-8F2F-4027-8FC2-8D4BC792F0D6}"/>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60">
              <a:extLst>
                <a:ext uri="{FF2B5EF4-FFF2-40B4-BE49-F238E27FC236}">
                  <a16:creationId xmlns:a16="http://schemas.microsoft.com/office/drawing/2014/main" id="{EBDA6985-5DFF-491C-B20A-30949167D2DD}"/>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a:extLst>
                <a:ext uri="{FF2B5EF4-FFF2-40B4-BE49-F238E27FC236}">
                  <a16:creationId xmlns:a16="http://schemas.microsoft.com/office/drawing/2014/main" id="{6BE22C1C-E80D-44A2-A674-AD2AAE298950}"/>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2">
              <a:extLst>
                <a:ext uri="{FF2B5EF4-FFF2-40B4-BE49-F238E27FC236}">
                  <a16:creationId xmlns:a16="http://schemas.microsoft.com/office/drawing/2014/main" id="{2AB0E527-1719-48F6-8069-7D730AC89944}"/>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63">
              <a:extLst>
                <a:ext uri="{FF2B5EF4-FFF2-40B4-BE49-F238E27FC236}">
                  <a16:creationId xmlns:a16="http://schemas.microsoft.com/office/drawing/2014/main" id="{025B8DA8-08A0-45FF-8994-554441F8BBEA}"/>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a:extLst>
                <a:ext uri="{FF2B5EF4-FFF2-40B4-BE49-F238E27FC236}">
                  <a16:creationId xmlns:a16="http://schemas.microsoft.com/office/drawing/2014/main" id="{C614A04A-6BF5-44BC-AA3D-D103994F3079}"/>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a:extLst>
                <a:ext uri="{FF2B5EF4-FFF2-40B4-BE49-F238E27FC236}">
                  <a16:creationId xmlns:a16="http://schemas.microsoft.com/office/drawing/2014/main" id="{473CB7AA-2239-4F3C-92D1-EEA661827597}"/>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a:extLst>
                <a:ext uri="{FF2B5EF4-FFF2-40B4-BE49-F238E27FC236}">
                  <a16:creationId xmlns:a16="http://schemas.microsoft.com/office/drawing/2014/main" id="{326689CF-C9F2-4A33-8928-D782C4BF9426}"/>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7">
              <a:extLst>
                <a:ext uri="{FF2B5EF4-FFF2-40B4-BE49-F238E27FC236}">
                  <a16:creationId xmlns:a16="http://schemas.microsoft.com/office/drawing/2014/main" id="{D67486E1-5A31-446D-8510-8F9A957894CE}"/>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a:extLst>
                <a:ext uri="{FF2B5EF4-FFF2-40B4-BE49-F238E27FC236}">
                  <a16:creationId xmlns:a16="http://schemas.microsoft.com/office/drawing/2014/main" id="{591A3D3B-DCD3-4BBA-8AFA-D6319CDCE3E9}"/>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a:extLst>
                <a:ext uri="{FF2B5EF4-FFF2-40B4-BE49-F238E27FC236}">
                  <a16:creationId xmlns:a16="http://schemas.microsoft.com/office/drawing/2014/main" id="{B16FE9EB-FA11-4DE8-8051-1F672E7FB64C}"/>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0">
              <a:extLst>
                <a:ext uri="{FF2B5EF4-FFF2-40B4-BE49-F238E27FC236}">
                  <a16:creationId xmlns:a16="http://schemas.microsoft.com/office/drawing/2014/main" id="{D8A69B76-0966-498E-A6B9-133791937588}"/>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a:extLst>
                <a:ext uri="{FF2B5EF4-FFF2-40B4-BE49-F238E27FC236}">
                  <a16:creationId xmlns:a16="http://schemas.microsoft.com/office/drawing/2014/main" id="{1BB2744C-1408-49B5-86B7-C127937FD8FC}"/>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a:extLst>
                <a:ext uri="{FF2B5EF4-FFF2-40B4-BE49-F238E27FC236}">
                  <a16:creationId xmlns:a16="http://schemas.microsoft.com/office/drawing/2014/main" id="{A81B684F-8D94-4A4B-AC88-6DB5D5C39FF1}"/>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a:extLst>
                <a:ext uri="{FF2B5EF4-FFF2-40B4-BE49-F238E27FC236}">
                  <a16:creationId xmlns:a16="http://schemas.microsoft.com/office/drawing/2014/main" id="{F4D0A8A3-8EAF-44EF-A4D1-5BDB9AB4902F}"/>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a:extLst>
                <a:ext uri="{FF2B5EF4-FFF2-40B4-BE49-F238E27FC236}">
                  <a16:creationId xmlns:a16="http://schemas.microsoft.com/office/drawing/2014/main" id="{1004FD0D-956B-44AA-8137-745DACDD16F5}"/>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5">
              <a:extLst>
                <a:ext uri="{FF2B5EF4-FFF2-40B4-BE49-F238E27FC236}">
                  <a16:creationId xmlns:a16="http://schemas.microsoft.com/office/drawing/2014/main" id="{9797B368-1130-489F-ADE8-18717817298A}"/>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6">
              <a:extLst>
                <a:ext uri="{FF2B5EF4-FFF2-40B4-BE49-F238E27FC236}">
                  <a16:creationId xmlns:a16="http://schemas.microsoft.com/office/drawing/2014/main" id="{86E80B01-335E-419F-83D7-63973D0B2272}"/>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7">
              <a:extLst>
                <a:ext uri="{FF2B5EF4-FFF2-40B4-BE49-F238E27FC236}">
                  <a16:creationId xmlns:a16="http://schemas.microsoft.com/office/drawing/2014/main" id="{8A36AB3D-F4F4-41FA-86AC-7582D7731DBC}"/>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8">
              <a:extLst>
                <a:ext uri="{FF2B5EF4-FFF2-40B4-BE49-F238E27FC236}">
                  <a16:creationId xmlns:a16="http://schemas.microsoft.com/office/drawing/2014/main" id="{D0B91DA6-62CD-4B74-BEAD-350F00A98A24}"/>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9">
              <a:extLst>
                <a:ext uri="{FF2B5EF4-FFF2-40B4-BE49-F238E27FC236}">
                  <a16:creationId xmlns:a16="http://schemas.microsoft.com/office/drawing/2014/main" id="{F2963009-EFDA-46D5-97E1-CED1BDED0A2D}"/>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80">
              <a:extLst>
                <a:ext uri="{FF2B5EF4-FFF2-40B4-BE49-F238E27FC236}">
                  <a16:creationId xmlns:a16="http://schemas.microsoft.com/office/drawing/2014/main" id="{B7D31B82-341D-42B0-B652-B356C0DCDCC9}"/>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
              <a:extLst>
                <a:ext uri="{FF2B5EF4-FFF2-40B4-BE49-F238E27FC236}">
                  <a16:creationId xmlns:a16="http://schemas.microsoft.com/office/drawing/2014/main" id="{C51B6370-9A36-4609-A870-D846C694B170}"/>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a:extLst>
                <a:ext uri="{FF2B5EF4-FFF2-40B4-BE49-F238E27FC236}">
                  <a16:creationId xmlns:a16="http://schemas.microsoft.com/office/drawing/2014/main" id="{2FEA0319-90E8-4FF0-8B66-F4745ED3576D}"/>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3">
              <a:extLst>
                <a:ext uri="{FF2B5EF4-FFF2-40B4-BE49-F238E27FC236}">
                  <a16:creationId xmlns:a16="http://schemas.microsoft.com/office/drawing/2014/main" id="{29AA625D-F1C2-4BA7-9A85-815E507F78EF}"/>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4">
              <a:extLst>
                <a:ext uri="{FF2B5EF4-FFF2-40B4-BE49-F238E27FC236}">
                  <a16:creationId xmlns:a16="http://schemas.microsoft.com/office/drawing/2014/main" id="{E7A83AF3-7714-40C4-9D71-F9650A97DAC5}"/>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a:extLst>
                <a:ext uri="{FF2B5EF4-FFF2-40B4-BE49-F238E27FC236}">
                  <a16:creationId xmlns:a16="http://schemas.microsoft.com/office/drawing/2014/main" id="{B914F548-3C6F-4A19-9494-0DD416812AEB}"/>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86">
              <a:extLst>
                <a:ext uri="{FF2B5EF4-FFF2-40B4-BE49-F238E27FC236}">
                  <a16:creationId xmlns:a16="http://schemas.microsoft.com/office/drawing/2014/main" id="{999599C1-C47D-4ECE-A21E-234B90C2E08F}"/>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7">
              <a:extLst>
                <a:ext uri="{FF2B5EF4-FFF2-40B4-BE49-F238E27FC236}">
                  <a16:creationId xmlns:a16="http://schemas.microsoft.com/office/drawing/2014/main" id="{9CCBBC56-3BE6-40FB-8761-A66D226FE4B9}"/>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8">
              <a:extLst>
                <a:ext uri="{FF2B5EF4-FFF2-40B4-BE49-F238E27FC236}">
                  <a16:creationId xmlns:a16="http://schemas.microsoft.com/office/drawing/2014/main" id="{8B481B5D-1E70-45C3-AEAC-A27A0E720CE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9">
              <a:extLst>
                <a:ext uri="{FF2B5EF4-FFF2-40B4-BE49-F238E27FC236}">
                  <a16:creationId xmlns:a16="http://schemas.microsoft.com/office/drawing/2014/main" id="{BA1D8568-40F5-416F-8677-897AFEE21375}"/>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0">
              <a:extLst>
                <a:ext uri="{FF2B5EF4-FFF2-40B4-BE49-F238E27FC236}">
                  <a16:creationId xmlns:a16="http://schemas.microsoft.com/office/drawing/2014/main" id="{6B553A95-8E71-40B6-86F2-BBB6CEDD8C57}"/>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
              <a:extLst>
                <a:ext uri="{FF2B5EF4-FFF2-40B4-BE49-F238E27FC236}">
                  <a16:creationId xmlns:a16="http://schemas.microsoft.com/office/drawing/2014/main" id="{D4ED0FD4-2791-431F-997B-3B45191C1D28}"/>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92">
              <a:extLst>
                <a:ext uri="{FF2B5EF4-FFF2-40B4-BE49-F238E27FC236}">
                  <a16:creationId xmlns:a16="http://schemas.microsoft.com/office/drawing/2014/main" id="{3665DE63-5009-48D7-9E2C-E927170D49EC}"/>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3">
              <a:extLst>
                <a:ext uri="{FF2B5EF4-FFF2-40B4-BE49-F238E27FC236}">
                  <a16:creationId xmlns:a16="http://schemas.microsoft.com/office/drawing/2014/main" id="{20F8CB5F-15A4-4101-ADD3-5516C7CFAACF}"/>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4">
              <a:extLst>
                <a:ext uri="{FF2B5EF4-FFF2-40B4-BE49-F238E27FC236}">
                  <a16:creationId xmlns:a16="http://schemas.microsoft.com/office/drawing/2014/main" id="{F195254C-B7F7-4F24-9DC9-B392E12DF94F}"/>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95">
              <a:extLst>
                <a:ext uri="{FF2B5EF4-FFF2-40B4-BE49-F238E27FC236}">
                  <a16:creationId xmlns:a16="http://schemas.microsoft.com/office/drawing/2014/main" id="{EA840885-7D19-4CAB-8ED7-22AFD3EF014A}"/>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6">
              <a:extLst>
                <a:ext uri="{FF2B5EF4-FFF2-40B4-BE49-F238E27FC236}">
                  <a16:creationId xmlns:a16="http://schemas.microsoft.com/office/drawing/2014/main" id="{1AC4AD05-693F-4C88-B485-79833C99770C}"/>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7">
              <a:extLst>
                <a:ext uri="{FF2B5EF4-FFF2-40B4-BE49-F238E27FC236}">
                  <a16:creationId xmlns:a16="http://schemas.microsoft.com/office/drawing/2014/main" id="{666541C1-D7C6-4D5F-AF16-6A839D76F5BB}"/>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8">
              <a:extLst>
                <a:ext uri="{FF2B5EF4-FFF2-40B4-BE49-F238E27FC236}">
                  <a16:creationId xmlns:a16="http://schemas.microsoft.com/office/drawing/2014/main" id="{3C7CEAEE-7472-4ED9-94BF-0598489AD591}"/>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9">
              <a:extLst>
                <a:ext uri="{FF2B5EF4-FFF2-40B4-BE49-F238E27FC236}">
                  <a16:creationId xmlns:a16="http://schemas.microsoft.com/office/drawing/2014/main" id="{EC6414C8-278E-4F46-AD6D-24C0962AA774}"/>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0">
              <a:extLst>
                <a:ext uri="{FF2B5EF4-FFF2-40B4-BE49-F238E27FC236}">
                  <a16:creationId xmlns:a16="http://schemas.microsoft.com/office/drawing/2014/main" id="{4135BE9C-72D5-4576-8890-AE504690A6FF}"/>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1">
              <a:extLst>
                <a:ext uri="{FF2B5EF4-FFF2-40B4-BE49-F238E27FC236}">
                  <a16:creationId xmlns:a16="http://schemas.microsoft.com/office/drawing/2014/main" id="{7DFFFF19-B354-48C6-9DBC-9789904555A0}"/>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02">
              <a:extLst>
                <a:ext uri="{FF2B5EF4-FFF2-40B4-BE49-F238E27FC236}">
                  <a16:creationId xmlns:a16="http://schemas.microsoft.com/office/drawing/2014/main" id="{9DA132F7-FC04-49FE-B13F-CABFE903991E}"/>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3">
              <a:extLst>
                <a:ext uri="{FF2B5EF4-FFF2-40B4-BE49-F238E27FC236}">
                  <a16:creationId xmlns:a16="http://schemas.microsoft.com/office/drawing/2014/main" id="{F707C6BE-0D06-4FFF-941B-8141E1FB0C16}"/>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04">
              <a:extLst>
                <a:ext uri="{FF2B5EF4-FFF2-40B4-BE49-F238E27FC236}">
                  <a16:creationId xmlns:a16="http://schemas.microsoft.com/office/drawing/2014/main" id="{66AD34D4-D5AF-44CE-828C-70C26CA1C4D7}"/>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05">
              <a:extLst>
                <a:ext uri="{FF2B5EF4-FFF2-40B4-BE49-F238E27FC236}">
                  <a16:creationId xmlns:a16="http://schemas.microsoft.com/office/drawing/2014/main" id="{6BE6EA7D-4D6A-40A9-914C-3C8B8947AEB1}"/>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06">
              <a:extLst>
                <a:ext uri="{FF2B5EF4-FFF2-40B4-BE49-F238E27FC236}">
                  <a16:creationId xmlns:a16="http://schemas.microsoft.com/office/drawing/2014/main" id="{DF0C5101-559D-40FA-960A-D72D4EB95992}"/>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07">
              <a:extLst>
                <a:ext uri="{FF2B5EF4-FFF2-40B4-BE49-F238E27FC236}">
                  <a16:creationId xmlns:a16="http://schemas.microsoft.com/office/drawing/2014/main" id="{F8E12AEC-DA90-401E-94A4-E0858BC0330F}"/>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08">
              <a:extLst>
                <a:ext uri="{FF2B5EF4-FFF2-40B4-BE49-F238E27FC236}">
                  <a16:creationId xmlns:a16="http://schemas.microsoft.com/office/drawing/2014/main" id="{9F873FB8-662E-40F6-8787-B42B0F67ED05}"/>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09">
              <a:extLst>
                <a:ext uri="{FF2B5EF4-FFF2-40B4-BE49-F238E27FC236}">
                  <a16:creationId xmlns:a16="http://schemas.microsoft.com/office/drawing/2014/main" id="{4E1F0F9F-9EBA-4F27-8CE9-9BD9A3FE2AD2}"/>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10">
              <a:extLst>
                <a:ext uri="{FF2B5EF4-FFF2-40B4-BE49-F238E27FC236}">
                  <a16:creationId xmlns:a16="http://schemas.microsoft.com/office/drawing/2014/main" id="{710444E4-A343-4CA2-AD27-64916BBAB019}"/>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1">
              <a:extLst>
                <a:ext uri="{FF2B5EF4-FFF2-40B4-BE49-F238E27FC236}">
                  <a16:creationId xmlns:a16="http://schemas.microsoft.com/office/drawing/2014/main" id="{8F7DBF22-F2C7-46CA-B179-8E91D54E1E45}"/>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2">
              <a:extLst>
                <a:ext uri="{FF2B5EF4-FFF2-40B4-BE49-F238E27FC236}">
                  <a16:creationId xmlns:a16="http://schemas.microsoft.com/office/drawing/2014/main" id="{209BCE25-38EE-48B7-822C-79B0EE0A556F}"/>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3">
              <a:extLst>
                <a:ext uri="{FF2B5EF4-FFF2-40B4-BE49-F238E27FC236}">
                  <a16:creationId xmlns:a16="http://schemas.microsoft.com/office/drawing/2014/main" id="{425F2677-F7F1-45B4-A795-5CBB310FBF17}"/>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14">
              <a:extLst>
                <a:ext uri="{FF2B5EF4-FFF2-40B4-BE49-F238E27FC236}">
                  <a16:creationId xmlns:a16="http://schemas.microsoft.com/office/drawing/2014/main" id="{6CE6152C-EB38-4D0B-93BD-B058186C4903}"/>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15">
              <a:extLst>
                <a:ext uri="{FF2B5EF4-FFF2-40B4-BE49-F238E27FC236}">
                  <a16:creationId xmlns:a16="http://schemas.microsoft.com/office/drawing/2014/main" id="{5E60347D-F0A9-4A58-A6CB-2361F02A2AAF}"/>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16">
              <a:extLst>
                <a:ext uri="{FF2B5EF4-FFF2-40B4-BE49-F238E27FC236}">
                  <a16:creationId xmlns:a16="http://schemas.microsoft.com/office/drawing/2014/main" id="{FCF93B89-6FA9-47AB-96B1-3AD268269E50}"/>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17">
              <a:extLst>
                <a:ext uri="{FF2B5EF4-FFF2-40B4-BE49-F238E27FC236}">
                  <a16:creationId xmlns:a16="http://schemas.microsoft.com/office/drawing/2014/main" id="{246BFEA0-B911-43EE-A56A-7C2AA169C3CD}"/>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8">
              <a:extLst>
                <a:ext uri="{FF2B5EF4-FFF2-40B4-BE49-F238E27FC236}">
                  <a16:creationId xmlns:a16="http://schemas.microsoft.com/office/drawing/2014/main" id="{94F5F43D-1DD4-4645-9351-EBC38108391B}"/>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9">
              <a:extLst>
                <a:ext uri="{FF2B5EF4-FFF2-40B4-BE49-F238E27FC236}">
                  <a16:creationId xmlns:a16="http://schemas.microsoft.com/office/drawing/2014/main" id="{C30FB6B9-A360-434A-9A35-37CA00C9252D}"/>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20">
              <a:extLst>
                <a:ext uri="{FF2B5EF4-FFF2-40B4-BE49-F238E27FC236}">
                  <a16:creationId xmlns:a16="http://schemas.microsoft.com/office/drawing/2014/main" id="{270692D5-6393-459F-ADB7-A1EF3638B7CC}"/>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1">
              <a:extLst>
                <a:ext uri="{FF2B5EF4-FFF2-40B4-BE49-F238E27FC236}">
                  <a16:creationId xmlns:a16="http://schemas.microsoft.com/office/drawing/2014/main" id="{3FAAB7DC-1D26-44D1-A706-A324450B1E9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22">
              <a:extLst>
                <a:ext uri="{FF2B5EF4-FFF2-40B4-BE49-F238E27FC236}">
                  <a16:creationId xmlns:a16="http://schemas.microsoft.com/office/drawing/2014/main" id="{9F904936-C691-463E-9C5E-16E122794199}"/>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23">
              <a:extLst>
                <a:ext uri="{FF2B5EF4-FFF2-40B4-BE49-F238E27FC236}">
                  <a16:creationId xmlns:a16="http://schemas.microsoft.com/office/drawing/2014/main" id="{CAE3A756-8B33-4EA7-A47F-E668268F4E8F}"/>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24">
              <a:extLst>
                <a:ext uri="{FF2B5EF4-FFF2-40B4-BE49-F238E27FC236}">
                  <a16:creationId xmlns:a16="http://schemas.microsoft.com/office/drawing/2014/main" id="{445B16B6-E8FB-4AAC-B908-419B0DF7B5A1}"/>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5">
              <a:extLst>
                <a:ext uri="{FF2B5EF4-FFF2-40B4-BE49-F238E27FC236}">
                  <a16:creationId xmlns:a16="http://schemas.microsoft.com/office/drawing/2014/main" id="{00447FA8-67FA-4C6F-92DF-7AF0E1C96B0C}"/>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151">
            <a:extLst>
              <a:ext uri="{FF2B5EF4-FFF2-40B4-BE49-F238E27FC236}">
                <a16:creationId xmlns:a16="http://schemas.microsoft.com/office/drawing/2014/main" id="{7B93D85D-4E62-4F21-90D9-61D4D18814A2}"/>
              </a:ext>
            </a:extLst>
          </p:cNvPr>
          <p:cNvGrpSpPr/>
          <p:nvPr/>
        </p:nvGrpSpPr>
        <p:grpSpPr>
          <a:xfrm>
            <a:off x="-54500" y="6688382"/>
            <a:ext cx="12301000" cy="170806"/>
            <a:chOff x="-48040" y="6512575"/>
            <a:chExt cx="12301000" cy="364176"/>
          </a:xfrm>
        </p:grpSpPr>
        <p:sp>
          <p:nvSpPr>
            <p:cNvPr id="153" name="Rectangle 152">
              <a:extLst>
                <a:ext uri="{FF2B5EF4-FFF2-40B4-BE49-F238E27FC236}">
                  <a16:creationId xmlns:a16="http://schemas.microsoft.com/office/drawing/2014/main" id="{7C563450-2758-4CB5-BD85-5D057A09B1E6}"/>
                </a:ext>
              </a:extLst>
            </p:cNvPr>
            <p:cNvSpPr/>
            <p:nvPr/>
          </p:nvSpPr>
          <p:spPr>
            <a:xfrm>
              <a:off x="0" y="6512575"/>
              <a:ext cx="12252960" cy="364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Shape 153">
              <a:extLst>
                <a:ext uri="{FF2B5EF4-FFF2-40B4-BE49-F238E27FC236}">
                  <a16:creationId xmlns:a16="http://schemas.microsoft.com/office/drawing/2014/main" id="{8D04B00D-95B6-4EC7-8EF8-1E40F8F8E45F}"/>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EC16ACC1-A22B-48FF-BACF-3270AAB952DB}"/>
              </a:ext>
            </a:extLst>
          </p:cNvPr>
          <p:cNvSpPr/>
          <p:nvPr/>
        </p:nvSpPr>
        <p:spPr>
          <a:xfrm>
            <a:off x="3834063" y="2837516"/>
            <a:ext cx="256673" cy="256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BDC972DC-D3E9-4C37-8D02-C8676844CE31}"/>
              </a:ext>
            </a:extLst>
          </p:cNvPr>
          <p:cNvSpPr/>
          <p:nvPr/>
        </p:nvSpPr>
        <p:spPr>
          <a:xfrm>
            <a:off x="8101266" y="2842056"/>
            <a:ext cx="256673" cy="256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19C0589-0803-4B21-946F-B53086A820B7}"/>
              </a:ext>
            </a:extLst>
          </p:cNvPr>
          <p:cNvGrpSpPr/>
          <p:nvPr/>
        </p:nvGrpSpPr>
        <p:grpSpPr>
          <a:xfrm>
            <a:off x="5769656" y="4440204"/>
            <a:ext cx="631143" cy="641293"/>
            <a:chOff x="9271661" y="927087"/>
            <a:chExt cx="1690381" cy="1717565"/>
          </a:xfrm>
          <a:solidFill>
            <a:schemeClr val="bg1"/>
          </a:solidFill>
        </p:grpSpPr>
        <p:sp>
          <p:nvSpPr>
            <p:cNvPr id="156" name="Freeform: Shape 155">
              <a:extLst>
                <a:ext uri="{FF2B5EF4-FFF2-40B4-BE49-F238E27FC236}">
                  <a16:creationId xmlns:a16="http://schemas.microsoft.com/office/drawing/2014/main" id="{9C94B01A-D249-4CD2-969F-EE234E61CB41}"/>
                </a:ext>
              </a:extLst>
            </p:cNvPr>
            <p:cNvSpPr/>
            <p:nvPr/>
          </p:nvSpPr>
          <p:spPr>
            <a:xfrm rot="2411044">
              <a:off x="9825722" y="927087"/>
              <a:ext cx="487932" cy="1717565"/>
            </a:xfrm>
            <a:custGeom>
              <a:avLst/>
              <a:gdLst>
                <a:gd name="connsiteX0" fmla="*/ 398295 w 480600"/>
                <a:gd name="connsiteY0" fmla="*/ 1046026 h 1345680"/>
                <a:gd name="connsiteX1" fmla="*/ 348313 w 480600"/>
                <a:gd name="connsiteY1" fmla="*/ 1015268 h 1345680"/>
                <a:gd name="connsiteX2" fmla="*/ 329088 w 480600"/>
                <a:gd name="connsiteY2" fmla="*/ 334738 h 1345680"/>
                <a:gd name="connsiteX3" fmla="*/ 379071 w 480600"/>
                <a:gd name="connsiteY3" fmla="*/ 303980 h 1345680"/>
                <a:gd name="connsiteX4" fmla="*/ 440588 w 480600"/>
                <a:gd name="connsiteY4" fmla="*/ 167489 h 1345680"/>
                <a:gd name="connsiteX5" fmla="*/ 430976 w 480600"/>
                <a:gd name="connsiteY5" fmla="*/ 109817 h 1345680"/>
                <a:gd name="connsiteX6" fmla="*/ 334856 w 480600"/>
                <a:gd name="connsiteY6" fmla="*/ 29076 h 1345680"/>
                <a:gd name="connsiteX7" fmla="*/ 309864 w 480600"/>
                <a:gd name="connsiteY7" fmla="*/ 54068 h 1345680"/>
                <a:gd name="connsiteX8" fmla="*/ 309864 w 480600"/>
                <a:gd name="connsiteY8" fmla="*/ 173256 h 1345680"/>
                <a:gd name="connsiteX9" fmla="*/ 271416 w 480600"/>
                <a:gd name="connsiteY9" fmla="*/ 211704 h 1345680"/>
                <a:gd name="connsiteX10" fmla="*/ 219512 w 480600"/>
                <a:gd name="connsiteY10" fmla="*/ 211704 h 1345680"/>
                <a:gd name="connsiteX11" fmla="*/ 181064 w 480600"/>
                <a:gd name="connsiteY11" fmla="*/ 173256 h 1345680"/>
                <a:gd name="connsiteX12" fmla="*/ 181064 w 480600"/>
                <a:gd name="connsiteY12" fmla="*/ 55990 h 1345680"/>
                <a:gd name="connsiteX13" fmla="*/ 156072 w 480600"/>
                <a:gd name="connsiteY13" fmla="*/ 30999 h 1345680"/>
                <a:gd name="connsiteX14" fmla="*/ 59952 w 480600"/>
                <a:gd name="connsiteY14" fmla="*/ 111740 h 1345680"/>
                <a:gd name="connsiteX15" fmla="*/ 50340 w 480600"/>
                <a:gd name="connsiteY15" fmla="*/ 169412 h 1345680"/>
                <a:gd name="connsiteX16" fmla="*/ 111857 w 480600"/>
                <a:gd name="connsiteY16" fmla="*/ 305902 h 1345680"/>
                <a:gd name="connsiteX17" fmla="*/ 161840 w 480600"/>
                <a:gd name="connsiteY17" fmla="*/ 336660 h 1345680"/>
                <a:gd name="connsiteX18" fmla="*/ 142616 w 480600"/>
                <a:gd name="connsiteY18" fmla="*/ 1017190 h 1345680"/>
                <a:gd name="connsiteX19" fmla="*/ 92633 w 480600"/>
                <a:gd name="connsiteY19" fmla="*/ 1047949 h 1345680"/>
                <a:gd name="connsiteX20" fmla="*/ 31116 w 480600"/>
                <a:gd name="connsiteY20" fmla="*/ 1184439 h 1345680"/>
                <a:gd name="connsiteX21" fmla="*/ 40728 w 480600"/>
                <a:gd name="connsiteY21" fmla="*/ 1242111 h 1345680"/>
                <a:gd name="connsiteX22" fmla="*/ 136848 w 480600"/>
                <a:gd name="connsiteY22" fmla="*/ 1322852 h 1345680"/>
                <a:gd name="connsiteX23" fmla="*/ 161840 w 480600"/>
                <a:gd name="connsiteY23" fmla="*/ 1297861 h 1345680"/>
                <a:gd name="connsiteX24" fmla="*/ 161840 w 480600"/>
                <a:gd name="connsiteY24" fmla="*/ 1178672 h 1345680"/>
                <a:gd name="connsiteX25" fmla="*/ 200288 w 480600"/>
                <a:gd name="connsiteY25" fmla="*/ 1140224 h 1345680"/>
                <a:gd name="connsiteX26" fmla="*/ 290640 w 480600"/>
                <a:gd name="connsiteY26" fmla="*/ 1140224 h 1345680"/>
                <a:gd name="connsiteX27" fmla="*/ 329088 w 480600"/>
                <a:gd name="connsiteY27" fmla="*/ 1178672 h 1345680"/>
                <a:gd name="connsiteX28" fmla="*/ 329088 w 480600"/>
                <a:gd name="connsiteY28" fmla="*/ 1297861 h 1345680"/>
                <a:gd name="connsiteX29" fmla="*/ 354080 w 480600"/>
                <a:gd name="connsiteY29" fmla="*/ 1322852 h 1345680"/>
                <a:gd name="connsiteX30" fmla="*/ 450200 w 480600"/>
                <a:gd name="connsiteY30" fmla="*/ 1242111 h 1345680"/>
                <a:gd name="connsiteX31" fmla="*/ 459812 w 480600"/>
                <a:gd name="connsiteY31" fmla="*/ 1184439 h 1345680"/>
                <a:gd name="connsiteX32" fmla="*/ 398295 w 480600"/>
                <a:gd name="connsiteY32" fmla="*/ 1046026 h 13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00" h="134568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grpFill/>
            <a:ln w="19209"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843E5C4-49C1-449B-B6A0-27CA193314F2}"/>
                </a:ext>
              </a:extLst>
            </p:cNvPr>
            <p:cNvSpPr/>
            <p:nvPr/>
          </p:nvSpPr>
          <p:spPr>
            <a:xfrm rot="18712925">
              <a:off x="9675227" y="1020217"/>
              <a:ext cx="883249" cy="1690381"/>
            </a:xfrm>
            <a:custGeom>
              <a:avLst/>
              <a:gdLst>
                <a:gd name="connsiteX0" fmla="*/ 335181 w 883249"/>
                <a:gd name="connsiteY0" fmla="*/ 0 h 1563687"/>
                <a:gd name="connsiteX1" fmla="*/ 631293 w 883249"/>
                <a:gd name="connsiteY1" fmla="*/ 0 h 1563687"/>
                <a:gd name="connsiteX2" fmla="*/ 665062 w 883249"/>
                <a:gd name="connsiteY2" fmla="*/ 49352 h 1563687"/>
                <a:gd name="connsiteX3" fmla="*/ 717011 w 883249"/>
                <a:gd name="connsiteY3" fmla="*/ 49352 h 1563687"/>
                <a:gd name="connsiteX4" fmla="*/ 750778 w 883249"/>
                <a:gd name="connsiteY4" fmla="*/ 0 h 1563687"/>
                <a:gd name="connsiteX5" fmla="*/ 844287 w 883249"/>
                <a:gd name="connsiteY5" fmla="*/ 0 h 1563687"/>
                <a:gd name="connsiteX6" fmla="*/ 883249 w 883249"/>
                <a:gd name="connsiteY6" fmla="*/ 111692 h 1563687"/>
                <a:gd name="connsiteX7" fmla="*/ 844287 w 883249"/>
                <a:gd name="connsiteY7" fmla="*/ 223384 h 1563687"/>
                <a:gd name="connsiteX8" fmla="*/ 750778 w 883249"/>
                <a:gd name="connsiteY8" fmla="*/ 223384 h 1563687"/>
                <a:gd name="connsiteX9" fmla="*/ 750777 w 883249"/>
                <a:gd name="connsiteY9" fmla="*/ 223384 h 1563687"/>
                <a:gd name="connsiteX10" fmla="*/ 748180 w 883249"/>
                <a:gd name="connsiteY10" fmla="*/ 223384 h 1563687"/>
                <a:gd name="connsiteX11" fmla="*/ 714413 w 883249"/>
                <a:gd name="connsiteY11" fmla="*/ 174032 h 1563687"/>
                <a:gd name="connsiteX12" fmla="*/ 665062 w 883249"/>
                <a:gd name="connsiteY12" fmla="*/ 174032 h 1563687"/>
                <a:gd name="connsiteX13" fmla="*/ 659785 w 883249"/>
                <a:gd name="connsiteY13" fmla="*/ 200372 h 1563687"/>
                <a:gd name="connsiteX14" fmla="*/ 631293 w 883249"/>
                <a:gd name="connsiteY14" fmla="*/ 223384 h 1563687"/>
                <a:gd name="connsiteX15" fmla="*/ 532589 w 883249"/>
                <a:gd name="connsiteY15" fmla="*/ 223384 h 1563687"/>
                <a:gd name="connsiteX16" fmla="*/ 532589 w 883249"/>
                <a:gd name="connsiteY16" fmla="*/ 737686 h 1563687"/>
                <a:gd name="connsiteX17" fmla="*/ 529992 w 883249"/>
                <a:gd name="connsiteY17" fmla="*/ 737686 h 1563687"/>
                <a:gd name="connsiteX18" fmla="*/ 529992 w 883249"/>
                <a:gd name="connsiteY18" fmla="*/ 748076 h 1563687"/>
                <a:gd name="connsiteX19" fmla="*/ 558564 w 883249"/>
                <a:gd name="connsiteY19" fmla="*/ 781843 h 1563687"/>
                <a:gd name="connsiteX20" fmla="*/ 581942 w 883249"/>
                <a:gd name="connsiteY20" fmla="*/ 1355888 h 1563687"/>
                <a:gd name="connsiteX21" fmla="*/ 537784 w 883249"/>
                <a:gd name="connsiteY21" fmla="*/ 1501346 h 1563687"/>
                <a:gd name="connsiteX22" fmla="*/ 467652 w 883249"/>
                <a:gd name="connsiteY22" fmla="*/ 1563687 h 1563687"/>
                <a:gd name="connsiteX23" fmla="*/ 397520 w 883249"/>
                <a:gd name="connsiteY23" fmla="*/ 1501346 h 1563687"/>
                <a:gd name="connsiteX24" fmla="*/ 353363 w 883249"/>
                <a:gd name="connsiteY24" fmla="*/ 1355888 h 1563687"/>
                <a:gd name="connsiteX25" fmla="*/ 376740 w 883249"/>
                <a:gd name="connsiteY25" fmla="*/ 781843 h 1563687"/>
                <a:gd name="connsiteX26" fmla="*/ 405313 w 883249"/>
                <a:gd name="connsiteY26" fmla="*/ 748076 h 1563687"/>
                <a:gd name="connsiteX27" fmla="*/ 405313 w 883249"/>
                <a:gd name="connsiteY27" fmla="*/ 225982 h 1563687"/>
                <a:gd name="connsiteX28" fmla="*/ 332583 w 883249"/>
                <a:gd name="connsiteY28" fmla="*/ 225982 h 1563687"/>
                <a:gd name="connsiteX29" fmla="*/ 327389 w 883249"/>
                <a:gd name="connsiteY29" fmla="*/ 223384 h 1563687"/>
                <a:gd name="connsiteX30" fmla="*/ 114395 w 883249"/>
                <a:gd name="connsiteY30" fmla="*/ 238969 h 1563687"/>
                <a:gd name="connsiteX31" fmla="*/ 41665 w 883249"/>
                <a:gd name="connsiteY31" fmla="*/ 277932 h 1563687"/>
                <a:gd name="connsiteX32" fmla="*/ 28678 w 883249"/>
                <a:gd name="connsiteY32" fmla="*/ 280529 h 1563687"/>
                <a:gd name="connsiteX33" fmla="*/ 2703 w 883249"/>
                <a:gd name="connsiteY33" fmla="*/ 262346 h 1563687"/>
                <a:gd name="connsiteX34" fmla="*/ 430 w 883249"/>
                <a:gd name="connsiteY34" fmla="*/ 245788 h 1563687"/>
                <a:gd name="connsiteX35" fmla="*/ 711 w 883249"/>
                <a:gd name="connsiteY35" fmla="*/ 245238 h 1563687"/>
                <a:gd name="connsiteX36" fmla="*/ 430 w 883249"/>
                <a:gd name="connsiteY36" fmla="*/ 243190 h 1563687"/>
                <a:gd name="connsiteX37" fmla="*/ 7897 w 883249"/>
                <a:gd name="connsiteY37" fmla="*/ 228579 h 1563687"/>
                <a:gd name="connsiteX38" fmla="*/ 54653 w 883249"/>
                <a:gd name="connsiteY38" fmla="*/ 176630 h 1563687"/>
                <a:gd name="connsiteX39" fmla="*/ 335181 w 883249"/>
                <a:gd name="connsiteY39" fmla="*/ 0 h 15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3249" h="1563687">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grpFill/>
            <a:ln w="19209" cap="flat">
              <a:noFill/>
              <a:prstDash val="solid"/>
              <a:miter/>
            </a:ln>
          </p:spPr>
          <p:txBody>
            <a:bodyPr rtlCol="0" anchor="ctr"/>
            <a:lstStyle/>
            <a:p>
              <a:endParaRPr lang="en-US"/>
            </a:p>
          </p:txBody>
        </p:sp>
      </p:grpSp>
      <p:grpSp>
        <p:nvGrpSpPr>
          <p:cNvPr id="207" name="Group 206">
            <a:extLst>
              <a:ext uri="{FF2B5EF4-FFF2-40B4-BE49-F238E27FC236}">
                <a16:creationId xmlns:a16="http://schemas.microsoft.com/office/drawing/2014/main" id="{201748BF-1257-4CF4-8700-879A3130C45B}"/>
              </a:ext>
            </a:extLst>
          </p:cNvPr>
          <p:cNvGrpSpPr/>
          <p:nvPr/>
        </p:nvGrpSpPr>
        <p:grpSpPr>
          <a:xfrm>
            <a:off x="1090963" y="6424158"/>
            <a:ext cx="569844" cy="274717"/>
            <a:chOff x="2633799" y="5558352"/>
            <a:chExt cx="1343686" cy="647780"/>
          </a:xfrm>
          <a:solidFill>
            <a:schemeClr val="accent6"/>
          </a:solidFill>
        </p:grpSpPr>
        <p:sp>
          <p:nvSpPr>
            <p:cNvPr id="208" name="Rectangle 129">
              <a:extLst>
                <a:ext uri="{FF2B5EF4-FFF2-40B4-BE49-F238E27FC236}">
                  <a16:creationId xmlns:a16="http://schemas.microsoft.com/office/drawing/2014/main" id="{FCEFB22B-DE97-4828-9207-6EC4D3F3AAD8}"/>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129">
              <a:extLst>
                <a:ext uri="{FF2B5EF4-FFF2-40B4-BE49-F238E27FC236}">
                  <a16:creationId xmlns:a16="http://schemas.microsoft.com/office/drawing/2014/main" id="{4872C328-D2A7-4786-A7DD-BA0EB89D0BB9}"/>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9">
              <a:extLst>
                <a:ext uri="{FF2B5EF4-FFF2-40B4-BE49-F238E27FC236}">
                  <a16:creationId xmlns:a16="http://schemas.microsoft.com/office/drawing/2014/main" id="{7FDDE72A-1796-4C88-B460-D1533009A2D8}"/>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29">
              <a:extLst>
                <a:ext uri="{FF2B5EF4-FFF2-40B4-BE49-F238E27FC236}">
                  <a16:creationId xmlns:a16="http://schemas.microsoft.com/office/drawing/2014/main" id="{0E910020-B8A6-478E-A7A8-0A2E246F2C77}"/>
                </a:ext>
              </a:extLst>
            </p:cNvPr>
            <p:cNvSpPr>
              <a:spLocks noChangeArrowheads="1"/>
            </p:cNvSpPr>
            <p:nvPr/>
          </p:nvSpPr>
          <p:spPr bwMode="auto">
            <a:xfrm>
              <a:off x="3333216"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2" name="Group 211">
            <a:extLst>
              <a:ext uri="{FF2B5EF4-FFF2-40B4-BE49-F238E27FC236}">
                <a16:creationId xmlns:a16="http://schemas.microsoft.com/office/drawing/2014/main" id="{3DD55919-9F02-45EA-8F4C-729A51F50631}"/>
              </a:ext>
            </a:extLst>
          </p:cNvPr>
          <p:cNvGrpSpPr/>
          <p:nvPr/>
        </p:nvGrpSpPr>
        <p:grpSpPr>
          <a:xfrm>
            <a:off x="1705970" y="6423443"/>
            <a:ext cx="568880" cy="274717"/>
            <a:chOff x="2633799" y="5558352"/>
            <a:chExt cx="1341414" cy="647780"/>
          </a:xfrm>
          <a:solidFill>
            <a:schemeClr val="accent6"/>
          </a:solidFill>
        </p:grpSpPr>
        <p:sp>
          <p:nvSpPr>
            <p:cNvPr id="213" name="Rectangle 129">
              <a:extLst>
                <a:ext uri="{FF2B5EF4-FFF2-40B4-BE49-F238E27FC236}">
                  <a16:creationId xmlns:a16="http://schemas.microsoft.com/office/drawing/2014/main" id="{FAF3C75F-ECFC-45D9-9D35-899FC7EF190E}"/>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9">
              <a:extLst>
                <a:ext uri="{FF2B5EF4-FFF2-40B4-BE49-F238E27FC236}">
                  <a16:creationId xmlns:a16="http://schemas.microsoft.com/office/drawing/2014/main" id="{A5B358F7-A6DF-4234-941D-40C5C4721476}"/>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29">
              <a:extLst>
                <a:ext uri="{FF2B5EF4-FFF2-40B4-BE49-F238E27FC236}">
                  <a16:creationId xmlns:a16="http://schemas.microsoft.com/office/drawing/2014/main" id="{6BA38982-A80F-4404-8AF9-742E68A83678}"/>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4680624" y="2605688"/>
            <a:ext cx="2844240" cy="707886"/>
          </a:xfrm>
          <a:prstGeom prst="rect">
            <a:avLst/>
          </a:prstGeom>
        </p:spPr>
        <p:txBody>
          <a:bodyPr wrap="none">
            <a:spAutoFit/>
          </a:bodyPr>
          <a:lstStyle/>
          <a:p>
            <a:pPr algn="ctr"/>
            <a:r>
              <a:rPr lang="en-US" altLang="zh-CN"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Introduction</a:t>
            </a:r>
            <a:endParaRPr lang="zh-CN" alt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Slide Number Placeholder 2"/>
          <p:cNvSpPr>
            <a:spLocks noGrp="1"/>
          </p:cNvSpPr>
          <p:nvPr>
            <p:ph type="sldNum" sz="quarter" idx="10"/>
          </p:nvPr>
        </p:nvSpPr>
        <p:spPr/>
        <p:txBody>
          <a:bodyPr/>
          <a:lstStyle/>
          <a:p>
            <a:fld id="{C2F1393C-0DFC-B24B-A1A9-162DFBD5FF8A}" type="slidenum">
              <a:rPr lang="en-US" smtClean="0"/>
              <a:pPr/>
              <a:t>3</a:t>
            </a:fld>
            <a:endParaRPr lang="en-US"/>
          </a:p>
        </p:txBody>
      </p:sp>
    </p:spTree>
    <p:extLst>
      <p:ext uri="{BB962C8B-B14F-4D97-AF65-F5344CB8AC3E}">
        <p14:creationId xmlns:p14="http://schemas.microsoft.com/office/powerpoint/2010/main" val="383081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Freeform: Shape 205">
            <a:extLst>
              <a:ext uri="{FF2B5EF4-FFF2-40B4-BE49-F238E27FC236}">
                <a16:creationId xmlns:a16="http://schemas.microsoft.com/office/drawing/2014/main" id="{E3A3C1D4-085F-493B-8B9B-045C18CCA9D0}"/>
              </a:ext>
            </a:extLst>
          </p:cNvPr>
          <p:cNvSpPr/>
          <p:nvPr/>
        </p:nvSpPr>
        <p:spPr>
          <a:xfrm>
            <a:off x="15280" y="21474"/>
            <a:ext cx="12208784" cy="6858000"/>
          </a:xfrm>
          <a:custGeom>
            <a:avLst/>
            <a:gdLst>
              <a:gd name="connsiteX0" fmla="*/ 12240039 w 12240039"/>
              <a:gd name="connsiteY0" fmla="*/ 5335596 h 6858000"/>
              <a:gd name="connsiteX1" fmla="*/ 12240039 w 12240039"/>
              <a:gd name="connsiteY1" fmla="*/ 6858000 h 6858000"/>
              <a:gd name="connsiteX2" fmla="*/ 11571468 w 12240039"/>
              <a:gd name="connsiteY2" fmla="*/ 6858000 h 6858000"/>
              <a:gd name="connsiteX3" fmla="*/ 11571468 w 12240039"/>
              <a:gd name="connsiteY3" fmla="*/ 1 h 6858000"/>
              <a:gd name="connsiteX4" fmla="*/ 12240039 w 12240039"/>
              <a:gd name="connsiteY4" fmla="*/ 1 h 6858000"/>
              <a:gd name="connsiteX5" fmla="*/ 12240039 w 12240039"/>
              <a:gd name="connsiteY5" fmla="*/ 1522405 h 6858000"/>
              <a:gd name="connsiteX6" fmla="*/ 9257174 w 12240039"/>
              <a:gd name="connsiteY6" fmla="*/ 1 h 6858000"/>
              <a:gd name="connsiteX7" fmla="*/ 10763036 w 12240039"/>
              <a:gd name="connsiteY7" fmla="*/ 1 h 6858000"/>
              <a:gd name="connsiteX8" fmla="*/ 12240039 w 12240039"/>
              <a:gd name="connsiteY8" fmla="*/ 3363290 h 6858000"/>
              <a:gd name="connsiteX9" fmla="*/ 12240039 w 12240039"/>
              <a:gd name="connsiteY9" fmla="*/ 3494711 h 6858000"/>
              <a:gd name="connsiteX10" fmla="*/ 10763036 w 12240039"/>
              <a:gd name="connsiteY10" fmla="*/ 6858000 h 6858000"/>
              <a:gd name="connsiteX11" fmla="*/ 9257174 w 12240039"/>
              <a:gd name="connsiteY11" fmla="*/ 6858000 h 6858000"/>
              <a:gd name="connsiteX12" fmla="*/ 10763036 w 12240039"/>
              <a:gd name="connsiteY12" fmla="*/ 3429000 h 6858000"/>
              <a:gd name="connsiteX13" fmla="*/ 6942881 w 12240039"/>
              <a:gd name="connsiteY13" fmla="*/ 0 h 6858000"/>
              <a:gd name="connsiteX14" fmla="*/ 8448742 w 12240039"/>
              <a:gd name="connsiteY14" fmla="*/ 0 h 6858000"/>
              <a:gd name="connsiteX15" fmla="*/ 9954603 w 12240039"/>
              <a:gd name="connsiteY15" fmla="*/ 3429000 h 6858000"/>
              <a:gd name="connsiteX16" fmla="*/ 8448742 w 12240039"/>
              <a:gd name="connsiteY16" fmla="*/ 6858000 h 6858000"/>
              <a:gd name="connsiteX17" fmla="*/ 6942881 w 12240039"/>
              <a:gd name="connsiteY17" fmla="*/ 6858000 h 6858000"/>
              <a:gd name="connsiteX18" fmla="*/ 8448742 w 12240039"/>
              <a:gd name="connsiteY18" fmla="*/ 3429000 h 6858000"/>
              <a:gd name="connsiteX19" fmla="*/ 4628587 w 12240039"/>
              <a:gd name="connsiteY19" fmla="*/ 0 h 6858000"/>
              <a:gd name="connsiteX20" fmla="*/ 6134449 w 12240039"/>
              <a:gd name="connsiteY20" fmla="*/ 0 h 6858000"/>
              <a:gd name="connsiteX21" fmla="*/ 7640310 w 12240039"/>
              <a:gd name="connsiteY21" fmla="*/ 3429000 h 6858000"/>
              <a:gd name="connsiteX22" fmla="*/ 6134449 w 12240039"/>
              <a:gd name="connsiteY22" fmla="*/ 6858000 h 6858000"/>
              <a:gd name="connsiteX23" fmla="*/ 4628587 w 12240039"/>
              <a:gd name="connsiteY23" fmla="*/ 6858000 h 6858000"/>
              <a:gd name="connsiteX24" fmla="*/ 6134449 w 12240039"/>
              <a:gd name="connsiteY24" fmla="*/ 3429000 h 6858000"/>
              <a:gd name="connsiteX25" fmla="*/ 2314294 w 12240039"/>
              <a:gd name="connsiteY25" fmla="*/ 0 h 6858000"/>
              <a:gd name="connsiteX26" fmla="*/ 3820156 w 12240039"/>
              <a:gd name="connsiteY26" fmla="*/ 0 h 6858000"/>
              <a:gd name="connsiteX27" fmla="*/ 5326016 w 12240039"/>
              <a:gd name="connsiteY27" fmla="*/ 3429000 h 6858000"/>
              <a:gd name="connsiteX28" fmla="*/ 3820156 w 12240039"/>
              <a:gd name="connsiteY28" fmla="*/ 6858000 h 6858000"/>
              <a:gd name="connsiteX29" fmla="*/ 2314294 w 12240039"/>
              <a:gd name="connsiteY29" fmla="*/ 6858000 h 6858000"/>
              <a:gd name="connsiteX30" fmla="*/ 3820156 w 12240039"/>
              <a:gd name="connsiteY30" fmla="*/ 3429000 h 6858000"/>
              <a:gd name="connsiteX31" fmla="*/ 0 w 12240039"/>
              <a:gd name="connsiteY31" fmla="*/ 0 h 6858000"/>
              <a:gd name="connsiteX32" fmla="*/ 1505862 w 12240039"/>
              <a:gd name="connsiteY32" fmla="*/ 0 h 6858000"/>
              <a:gd name="connsiteX33" fmla="*/ 3011723 w 12240039"/>
              <a:gd name="connsiteY33" fmla="*/ 3429000 h 6858000"/>
              <a:gd name="connsiteX34" fmla="*/ 1505862 w 12240039"/>
              <a:gd name="connsiteY34" fmla="*/ 6858000 h 6858000"/>
              <a:gd name="connsiteX35" fmla="*/ 0 w 12240039"/>
              <a:gd name="connsiteY35" fmla="*/ 6858000 h 6858000"/>
              <a:gd name="connsiteX36" fmla="*/ 1505862 w 12240039"/>
              <a:gd name="connsiteY36"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240039" h="6858000">
                <a:moveTo>
                  <a:pt x="12240039" y="5335596"/>
                </a:moveTo>
                <a:lnTo>
                  <a:pt x="12240039" y="6858000"/>
                </a:lnTo>
                <a:lnTo>
                  <a:pt x="11571468" y="6858000"/>
                </a:lnTo>
                <a:close/>
                <a:moveTo>
                  <a:pt x="11571468" y="1"/>
                </a:moveTo>
                <a:lnTo>
                  <a:pt x="12240039" y="1"/>
                </a:lnTo>
                <a:lnTo>
                  <a:pt x="12240039" y="1522405"/>
                </a:lnTo>
                <a:close/>
                <a:moveTo>
                  <a:pt x="9257174" y="1"/>
                </a:moveTo>
                <a:lnTo>
                  <a:pt x="10763036" y="1"/>
                </a:lnTo>
                <a:lnTo>
                  <a:pt x="12240039" y="3363290"/>
                </a:lnTo>
                <a:lnTo>
                  <a:pt x="12240039" y="3494711"/>
                </a:lnTo>
                <a:lnTo>
                  <a:pt x="10763036" y="6858000"/>
                </a:lnTo>
                <a:lnTo>
                  <a:pt x="9257174" y="6858000"/>
                </a:lnTo>
                <a:lnTo>
                  <a:pt x="10763036" y="3429000"/>
                </a:lnTo>
                <a:close/>
                <a:moveTo>
                  <a:pt x="6942881" y="0"/>
                </a:moveTo>
                <a:lnTo>
                  <a:pt x="8448742" y="0"/>
                </a:lnTo>
                <a:lnTo>
                  <a:pt x="9954603" y="3429000"/>
                </a:lnTo>
                <a:lnTo>
                  <a:pt x="8448742" y="6858000"/>
                </a:lnTo>
                <a:lnTo>
                  <a:pt x="6942881" y="6858000"/>
                </a:lnTo>
                <a:lnTo>
                  <a:pt x="8448742" y="3429000"/>
                </a:lnTo>
                <a:close/>
                <a:moveTo>
                  <a:pt x="4628587" y="0"/>
                </a:moveTo>
                <a:lnTo>
                  <a:pt x="6134449" y="0"/>
                </a:lnTo>
                <a:lnTo>
                  <a:pt x="7640310" y="3429000"/>
                </a:lnTo>
                <a:lnTo>
                  <a:pt x="6134449" y="6858000"/>
                </a:lnTo>
                <a:lnTo>
                  <a:pt x="4628587" y="6858000"/>
                </a:lnTo>
                <a:lnTo>
                  <a:pt x="6134449" y="3429000"/>
                </a:lnTo>
                <a:close/>
                <a:moveTo>
                  <a:pt x="2314294" y="0"/>
                </a:moveTo>
                <a:lnTo>
                  <a:pt x="3820156" y="0"/>
                </a:lnTo>
                <a:lnTo>
                  <a:pt x="5326016" y="3429000"/>
                </a:lnTo>
                <a:lnTo>
                  <a:pt x="3820156" y="6858000"/>
                </a:lnTo>
                <a:lnTo>
                  <a:pt x="2314294" y="6858000"/>
                </a:lnTo>
                <a:lnTo>
                  <a:pt x="3820156" y="3429000"/>
                </a:lnTo>
                <a:close/>
                <a:moveTo>
                  <a:pt x="0" y="0"/>
                </a:moveTo>
                <a:lnTo>
                  <a:pt x="1505862" y="0"/>
                </a:lnTo>
                <a:lnTo>
                  <a:pt x="3011723" y="3429000"/>
                </a:lnTo>
                <a:lnTo>
                  <a:pt x="1505862" y="6858000"/>
                </a:lnTo>
                <a:lnTo>
                  <a:pt x="0" y="6858000"/>
                </a:lnTo>
                <a:lnTo>
                  <a:pt x="1505862" y="3429000"/>
                </a:lnTo>
                <a:close/>
              </a:path>
            </a:pathLst>
          </a:custGeom>
          <a:solidFill>
            <a:schemeClr val="accent2">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 name="Group 7">
            <a:extLst>
              <a:ext uri="{FF2B5EF4-FFF2-40B4-BE49-F238E27FC236}">
                <a16:creationId xmlns:a16="http://schemas.microsoft.com/office/drawing/2014/main" id="{355CF482-A6D2-4AD6-9F21-67FAE27C27ED}"/>
              </a:ext>
            </a:extLst>
          </p:cNvPr>
          <p:cNvGrpSpPr/>
          <p:nvPr/>
        </p:nvGrpSpPr>
        <p:grpSpPr>
          <a:xfrm>
            <a:off x="4264086" y="1150648"/>
            <a:ext cx="3630410" cy="3708549"/>
            <a:chOff x="4264086" y="1535656"/>
            <a:chExt cx="3630410" cy="3708549"/>
          </a:xfrm>
        </p:grpSpPr>
        <p:sp>
          <p:nvSpPr>
            <p:cNvPr id="7" name="Rectangle: Rounded Corners 6">
              <a:extLst>
                <a:ext uri="{FF2B5EF4-FFF2-40B4-BE49-F238E27FC236}">
                  <a16:creationId xmlns:a16="http://schemas.microsoft.com/office/drawing/2014/main" id="{F3A343BE-BD25-45DB-A902-6D1AF3081D10}"/>
                </a:ext>
              </a:extLst>
            </p:cNvPr>
            <p:cNvSpPr/>
            <p:nvPr/>
          </p:nvSpPr>
          <p:spPr>
            <a:xfrm rot="18900000">
              <a:off x="4264086" y="1613795"/>
              <a:ext cx="3630410" cy="3630410"/>
            </a:xfrm>
            <a:prstGeom prst="roundRect">
              <a:avLst>
                <a:gd name="adj" fmla="val 586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9EA34AFF-4789-4BF2-B06D-74F15255E311}"/>
                </a:ext>
              </a:extLst>
            </p:cNvPr>
            <p:cNvSpPr/>
            <p:nvPr/>
          </p:nvSpPr>
          <p:spPr>
            <a:xfrm rot="18900000">
              <a:off x="4264086" y="1535656"/>
              <a:ext cx="3630410" cy="3630410"/>
            </a:xfrm>
            <a:prstGeom prst="roundRect">
              <a:avLst>
                <a:gd name="adj" fmla="val 58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3697314" y="1370429"/>
            <a:ext cx="4844716" cy="1015663"/>
          </a:xfrm>
          <a:prstGeom prst="rect">
            <a:avLst/>
          </a:prstGeom>
          <a:noFill/>
        </p:spPr>
        <p:txBody>
          <a:bodyPr wrap="square" rtlCol="0" anchor="ctr">
            <a:spAutoFit/>
          </a:bodyPr>
          <a:lstStyle/>
          <a:p>
            <a:pPr algn="ctr"/>
            <a:r>
              <a:rPr lang="en-US" altLang="zh-CN"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04</a:t>
            </a:r>
            <a:endParaRPr lang="zh-CN" altLang="en-US" sz="6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B3396ABD-F5E5-4CC2-8C4C-AF27AFF020E1}"/>
              </a:ext>
            </a:extLst>
          </p:cNvPr>
          <p:cNvGrpSpPr/>
          <p:nvPr/>
        </p:nvGrpSpPr>
        <p:grpSpPr>
          <a:xfrm>
            <a:off x="-16783" y="5756116"/>
            <a:ext cx="12208635" cy="987714"/>
            <a:chOff x="-16783" y="5884452"/>
            <a:chExt cx="12208635" cy="987714"/>
          </a:xfrm>
        </p:grpSpPr>
        <p:sp>
          <p:nvSpPr>
            <p:cNvPr id="24" name="Freeform: Shape 23">
              <a:extLst>
                <a:ext uri="{FF2B5EF4-FFF2-40B4-BE49-F238E27FC236}">
                  <a16:creationId xmlns:a16="http://schemas.microsoft.com/office/drawing/2014/main" id="{FE1DDDF7-62DD-49AF-9E24-4BAB23B64204}"/>
                </a:ext>
              </a:extLst>
            </p:cNvPr>
            <p:cNvSpPr>
              <a:spLocks/>
            </p:cNvSpPr>
            <p:nvPr/>
          </p:nvSpPr>
          <p:spPr bwMode="auto">
            <a:xfrm>
              <a:off x="-16783" y="5884452"/>
              <a:ext cx="6112783" cy="973548"/>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Shape 24">
              <a:extLst>
                <a:ext uri="{FF2B5EF4-FFF2-40B4-BE49-F238E27FC236}">
                  <a16:creationId xmlns:a16="http://schemas.microsoft.com/office/drawing/2014/main" id="{F659574A-FD5D-45B5-9E28-672B9381ECEF}"/>
                </a:ext>
              </a:extLst>
            </p:cNvPr>
            <p:cNvSpPr>
              <a:spLocks/>
            </p:cNvSpPr>
            <p:nvPr/>
          </p:nvSpPr>
          <p:spPr bwMode="auto">
            <a:xfrm>
              <a:off x="6079069" y="5898618"/>
              <a:ext cx="6112783" cy="973548"/>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6" name="Group 25">
            <a:extLst>
              <a:ext uri="{FF2B5EF4-FFF2-40B4-BE49-F238E27FC236}">
                <a16:creationId xmlns:a16="http://schemas.microsoft.com/office/drawing/2014/main" id="{BD62B17A-1725-49E8-9D1D-63830501112B}"/>
              </a:ext>
            </a:extLst>
          </p:cNvPr>
          <p:cNvGrpSpPr/>
          <p:nvPr/>
        </p:nvGrpSpPr>
        <p:grpSpPr>
          <a:xfrm>
            <a:off x="130076" y="4486734"/>
            <a:ext cx="2248626" cy="2225012"/>
            <a:chOff x="3175" y="1588"/>
            <a:chExt cx="4686300" cy="4637087"/>
          </a:xfrm>
          <a:solidFill>
            <a:schemeClr val="accent6"/>
          </a:solidFill>
        </p:grpSpPr>
        <p:sp>
          <p:nvSpPr>
            <p:cNvPr id="27" name="Rectangle 5">
              <a:extLst>
                <a:ext uri="{FF2B5EF4-FFF2-40B4-BE49-F238E27FC236}">
                  <a16:creationId xmlns:a16="http://schemas.microsoft.com/office/drawing/2014/main" id="{DE819105-5DB4-46DC-AC07-9DCB326E5292}"/>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6">
              <a:extLst>
                <a:ext uri="{FF2B5EF4-FFF2-40B4-BE49-F238E27FC236}">
                  <a16:creationId xmlns:a16="http://schemas.microsoft.com/office/drawing/2014/main" id="{36DE6030-FB06-4F93-9784-7B79CD9D6562}"/>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7">
              <a:extLst>
                <a:ext uri="{FF2B5EF4-FFF2-40B4-BE49-F238E27FC236}">
                  <a16:creationId xmlns:a16="http://schemas.microsoft.com/office/drawing/2014/main" id="{1176D955-10D7-4701-AAE0-C00F5ECC926B}"/>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418C6D0D-4DCF-44E2-8B94-E65CF4AC623E}"/>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a:extLst>
                <a:ext uri="{FF2B5EF4-FFF2-40B4-BE49-F238E27FC236}">
                  <a16:creationId xmlns:a16="http://schemas.microsoft.com/office/drawing/2014/main" id="{E0FDA524-43DC-4623-B0B1-ACAE7E07504C}"/>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
              <a:extLst>
                <a:ext uri="{FF2B5EF4-FFF2-40B4-BE49-F238E27FC236}">
                  <a16:creationId xmlns:a16="http://schemas.microsoft.com/office/drawing/2014/main" id="{62F22C32-B45F-4588-96DE-460D2CEA2C39}"/>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788FE555-3550-4100-805E-DDEBC7DD9C01}"/>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a:extLst>
                <a:ext uri="{FF2B5EF4-FFF2-40B4-BE49-F238E27FC236}">
                  <a16:creationId xmlns:a16="http://schemas.microsoft.com/office/drawing/2014/main" id="{5AFC136C-E42D-498A-AFDB-E1453B7803BD}"/>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3">
              <a:extLst>
                <a:ext uri="{FF2B5EF4-FFF2-40B4-BE49-F238E27FC236}">
                  <a16:creationId xmlns:a16="http://schemas.microsoft.com/office/drawing/2014/main" id="{0EE3899C-AD24-4488-91A4-00B8CC014124}"/>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a:extLst>
                <a:ext uri="{FF2B5EF4-FFF2-40B4-BE49-F238E27FC236}">
                  <a16:creationId xmlns:a16="http://schemas.microsoft.com/office/drawing/2014/main" id="{C94665C3-4769-43CC-A1A3-0F3BCC0F3B94}"/>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8D3DCA95-33B8-44E2-AEEE-5C19E3E47443}"/>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6">
              <a:extLst>
                <a:ext uri="{FF2B5EF4-FFF2-40B4-BE49-F238E27FC236}">
                  <a16:creationId xmlns:a16="http://schemas.microsoft.com/office/drawing/2014/main" id="{91886D56-EE96-4F53-9CD0-B0A50C56EE81}"/>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38E352DA-DF6A-4693-B10F-F87894A2D511}"/>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861D65DE-C61D-4510-8D5E-B209D4E217C7}"/>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9">
              <a:extLst>
                <a:ext uri="{FF2B5EF4-FFF2-40B4-BE49-F238E27FC236}">
                  <a16:creationId xmlns:a16="http://schemas.microsoft.com/office/drawing/2014/main" id="{60B4159A-905D-48AC-B807-B563304DB92B}"/>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0">
              <a:extLst>
                <a:ext uri="{FF2B5EF4-FFF2-40B4-BE49-F238E27FC236}">
                  <a16:creationId xmlns:a16="http://schemas.microsoft.com/office/drawing/2014/main" id="{A2F29FED-88D3-4C7D-A344-D892BC5E7F3E}"/>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1">
              <a:extLst>
                <a:ext uri="{FF2B5EF4-FFF2-40B4-BE49-F238E27FC236}">
                  <a16:creationId xmlns:a16="http://schemas.microsoft.com/office/drawing/2014/main" id="{A2F96EA2-99F5-4C10-A2D7-4AD146A60718}"/>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a:extLst>
                <a:ext uri="{FF2B5EF4-FFF2-40B4-BE49-F238E27FC236}">
                  <a16:creationId xmlns:a16="http://schemas.microsoft.com/office/drawing/2014/main" id="{1CDB6BEC-2086-4663-975D-06B72D1F1C00}"/>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3">
              <a:extLst>
                <a:ext uri="{FF2B5EF4-FFF2-40B4-BE49-F238E27FC236}">
                  <a16:creationId xmlns:a16="http://schemas.microsoft.com/office/drawing/2014/main" id="{CB9C93FB-FBF3-41C0-8B61-69D5A0473A6E}"/>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4">
              <a:extLst>
                <a:ext uri="{FF2B5EF4-FFF2-40B4-BE49-F238E27FC236}">
                  <a16:creationId xmlns:a16="http://schemas.microsoft.com/office/drawing/2014/main" id="{95CD85C8-51E3-4D5E-8BC1-7CA4EAB8F453}"/>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a:extLst>
                <a:ext uri="{FF2B5EF4-FFF2-40B4-BE49-F238E27FC236}">
                  <a16:creationId xmlns:a16="http://schemas.microsoft.com/office/drawing/2014/main" id="{3BFA2418-58D9-463B-8641-192E25E854CD}"/>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
              <a:extLst>
                <a:ext uri="{FF2B5EF4-FFF2-40B4-BE49-F238E27FC236}">
                  <a16:creationId xmlns:a16="http://schemas.microsoft.com/office/drawing/2014/main" id="{5EE9D6E9-0BEE-4CEF-8EDB-EF1351A60D2B}"/>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7">
              <a:extLst>
                <a:ext uri="{FF2B5EF4-FFF2-40B4-BE49-F238E27FC236}">
                  <a16:creationId xmlns:a16="http://schemas.microsoft.com/office/drawing/2014/main" id="{8C37EBE1-B90E-4F17-A9F9-3BD4276C246E}"/>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
              <a:extLst>
                <a:ext uri="{FF2B5EF4-FFF2-40B4-BE49-F238E27FC236}">
                  <a16:creationId xmlns:a16="http://schemas.microsoft.com/office/drawing/2014/main" id="{90F50E58-71E9-43E2-9506-BAA380CDD525}"/>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9">
              <a:extLst>
                <a:ext uri="{FF2B5EF4-FFF2-40B4-BE49-F238E27FC236}">
                  <a16:creationId xmlns:a16="http://schemas.microsoft.com/office/drawing/2014/main" id="{4DBF3AEE-1012-43E8-9EBA-706E82A502E6}"/>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0">
              <a:extLst>
                <a:ext uri="{FF2B5EF4-FFF2-40B4-BE49-F238E27FC236}">
                  <a16:creationId xmlns:a16="http://schemas.microsoft.com/office/drawing/2014/main" id="{7BEAB592-643D-4949-9BF5-0A6405E663B1}"/>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1">
              <a:extLst>
                <a:ext uri="{FF2B5EF4-FFF2-40B4-BE49-F238E27FC236}">
                  <a16:creationId xmlns:a16="http://schemas.microsoft.com/office/drawing/2014/main" id="{2555EA84-A00C-4B50-A5DE-B218CCDF8A7C}"/>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2">
              <a:extLst>
                <a:ext uri="{FF2B5EF4-FFF2-40B4-BE49-F238E27FC236}">
                  <a16:creationId xmlns:a16="http://schemas.microsoft.com/office/drawing/2014/main" id="{6D28AE3B-F03F-408C-8836-47DB0EBE5A11}"/>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3">
              <a:extLst>
                <a:ext uri="{FF2B5EF4-FFF2-40B4-BE49-F238E27FC236}">
                  <a16:creationId xmlns:a16="http://schemas.microsoft.com/office/drawing/2014/main" id="{18772A9D-4ED2-46FF-B518-2243437CA0ED}"/>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4">
              <a:extLst>
                <a:ext uri="{FF2B5EF4-FFF2-40B4-BE49-F238E27FC236}">
                  <a16:creationId xmlns:a16="http://schemas.microsoft.com/office/drawing/2014/main" id="{FB7CA4FA-7DF7-48C5-9F36-FDED2E1E14A6}"/>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5">
              <a:extLst>
                <a:ext uri="{FF2B5EF4-FFF2-40B4-BE49-F238E27FC236}">
                  <a16:creationId xmlns:a16="http://schemas.microsoft.com/office/drawing/2014/main" id="{3F87037C-2303-442A-9EC1-D7D5A7F1D99E}"/>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36">
              <a:extLst>
                <a:ext uri="{FF2B5EF4-FFF2-40B4-BE49-F238E27FC236}">
                  <a16:creationId xmlns:a16="http://schemas.microsoft.com/office/drawing/2014/main" id="{86BA7F3E-E19C-4615-BBB1-1CF2CA59DAA0}"/>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7">
              <a:extLst>
                <a:ext uri="{FF2B5EF4-FFF2-40B4-BE49-F238E27FC236}">
                  <a16:creationId xmlns:a16="http://schemas.microsoft.com/office/drawing/2014/main" id="{50D48179-6FA6-4BE7-AAA0-0A623BECEA13}"/>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8">
              <a:extLst>
                <a:ext uri="{FF2B5EF4-FFF2-40B4-BE49-F238E27FC236}">
                  <a16:creationId xmlns:a16="http://schemas.microsoft.com/office/drawing/2014/main" id="{E31C3D43-36AA-4C42-A8F9-A3020C8A568A}"/>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9">
              <a:extLst>
                <a:ext uri="{FF2B5EF4-FFF2-40B4-BE49-F238E27FC236}">
                  <a16:creationId xmlns:a16="http://schemas.microsoft.com/office/drawing/2014/main" id="{974D4C08-85C7-4F3B-A8D8-F75E90B3E8C7}"/>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0">
              <a:extLst>
                <a:ext uri="{FF2B5EF4-FFF2-40B4-BE49-F238E27FC236}">
                  <a16:creationId xmlns:a16="http://schemas.microsoft.com/office/drawing/2014/main" id="{40572E18-1B63-40F3-B6E9-CB022046D68C}"/>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
              <a:extLst>
                <a:ext uri="{FF2B5EF4-FFF2-40B4-BE49-F238E27FC236}">
                  <a16:creationId xmlns:a16="http://schemas.microsoft.com/office/drawing/2014/main" id="{9CE2F97C-BCE4-4DA8-8524-BE509AF95D63}"/>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2">
              <a:extLst>
                <a:ext uri="{FF2B5EF4-FFF2-40B4-BE49-F238E27FC236}">
                  <a16:creationId xmlns:a16="http://schemas.microsoft.com/office/drawing/2014/main" id="{E1DA533C-6026-4AE3-A7FF-7E02ED4EC73A}"/>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a:extLst>
                <a:ext uri="{FF2B5EF4-FFF2-40B4-BE49-F238E27FC236}">
                  <a16:creationId xmlns:a16="http://schemas.microsoft.com/office/drawing/2014/main" id="{F680E4D9-A7EC-4ABB-826C-64FB355CC913}"/>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4">
              <a:extLst>
                <a:ext uri="{FF2B5EF4-FFF2-40B4-BE49-F238E27FC236}">
                  <a16:creationId xmlns:a16="http://schemas.microsoft.com/office/drawing/2014/main" id="{2AFEED65-484F-49D5-B1A8-A09B408FE2E6}"/>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a:extLst>
                <a:ext uri="{FF2B5EF4-FFF2-40B4-BE49-F238E27FC236}">
                  <a16:creationId xmlns:a16="http://schemas.microsoft.com/office/drawing/2014/main" id="{2B685833-FD6A-4301-B5D6-070B38008B2F}"/>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a:extLst>
                <a:ext uri="{FF2B5EF4-FFF2-40B4-BE49-F238E27FC236}">
                  <a16:creationId xmlns:a16="http://schemas.microsoft.com/office/drawing/2014/main" id="{582CF88B-AD1D-4CF8-9E08-6C2CD8042038}"/>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7">
              <a:extLst>
                <a:ext uri="{FF2B5EF4-FFF2-40B4-BE49-F238E27FC236}">
                  <a16:creationId xmlns:a16="http://schemas.microsoft.com/office/drawing/2014/main" id="{9E2B3AA2-E901-4120-9834-5C1CA543BBEE}"/>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a:extLst>
                <a:ext uri="{FF2B5EF4-FFF2-40B4-BE49-F238E27FC236}">
                  <a16:creationId xmlns:a16="http://schemas.microsoft.com/office/drawing/2014/main" id="{77DB11D9-FA72-410B-A0B0-C16557E54DED}"/>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9">
              <a:extLst>
                <a:ext uri="{FF2B5EF4-FFF2-40B4-BE49-F238E27FC236}">
                  <a16:creationId xmlns:a16="http://schemas.microsoft.com/office/drawing/2014/main" id="{E8DCFB37-9013-4254-ABD1-E673DD447A63}"/>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0">
              <a:extLst>
                <a:ext uri="{FF2B5EF4-FFF2-40B4-BE49-F238E27FC236}">
                  <a16:creationId xmlns:a16="http://schemas.microsoft.com/office/drawing/2014/main" id="{832C7B59-365A-4334-8908-6E5A1725E086}"/>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1">
              <a:extLst>
                <a:ext uri="{FF2B5EF4-FFF2-40B4-BE49-F238E27FC236}">
                  <a16:creationId xmlns:a16="http://schemas.microsoft.com/office/drawing/2014/main" id="{06FF40E4-1030-4CF1-9429-B44117C2E113}"/>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52">
              <a:extLst>
                <a:ext uri="{FF2B5EF4-FFF2-40B4-BE49-F238E27FC236}">
                  <a16:creationId xmlns:a16="http://schemas.microsoft.com/office/drawing/2014/main" id="{5D48EA84-5312-4969-9CD8-9FCD8E5223AA}"/>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3">
              <a:extLst>
                <a:ext uri="{FF2B5EF4-FFF2-40B4-BE49-F238E27FC236}">
                  <a16:creationId xmlns:a16="http://schemas.microsoft.com/office/drawing/2014/main" id="{D11978F5-DE12-4F3C-83A4-F8A103B3FE89}"/>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a:extLst>
                <a:ext uri="{FF2B5EF4-FFF2-40B4-BE49-F238E27FC236}">
                  <a16:creationId xmlns:a16="http://schemas.microsoft.com/office/drawing/2014/main" id="{06137450-B58F-4522-BAC7-E98510519E1B}"/>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55">
              <a:extLst>
                <a:ext uri="{FF2B5EF4-FFF2-40B4-BE49-F238E27FC236}">
                  <a16:creationId xmlns:a16="http://schemas.microsoft.com/office/drawing/2014/main" id="{8B463AC3-9445-47D9-BF8B-C05EC146E200}"/>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a:extLst>
                <a:ext uri="{FF2B5EF4-FFF2-40B4-BE49-F238E27FC236}">
                  <a16:creationId xmlns:a16="http://schemas.microsoft.com/office/drawing/2014/main" id="{EAC56BBF-890E-4F2C-B54D-6A9BFBAF30D0}"/>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a:extLst>
                <a:ext uri="{FF2B5EF4-FFF2-40B4-BE49-F238E27FC236}">
                  <a16:creationId xmlns:a16="http://schemas.microsoft.com/office/drawing/2014/main" id="{66143911-43DE-4ACA-B9D8-266F62F9D8D4}"/>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58">
              <a:extLst>
                <a:ext uri="{FF2B5EF4-FFF2-40B4-BE49-F238E27FC236}">
                  <a16:creationId xmlns:a16="http://schemas.microsoft.com/office/drawing/2014/main" id="{F10A7B96-1CB9-4E74-BEFA-97D6F261E2D7}"/>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59">
              <a:extLst>
                <a:ext uri="{FF2B5EF4-FFF2-40B4-BE49-F238E27FC236}">
                  <a16:creationId xmlns:a16="http://schemas.microsoft.com/office/drawing/2014/main" id="{83E0445C-8F2F-4027-8FC2-8D4BC792F0D6}"/>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60">
              <a:extLst>
                <a:ext uri="{FF2B5EF4-FFF2-40B4-BE49-F238E27FC236}">
                  <a16:creationId xmlns:a16="http://schemas.microsoft.com/office/drawing/2014/main" id="{EBDA6985-5DFF-491C-B20A-30949167D2DD}"/>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a:extLst>
                <a:ext uri="{FF2B5EF4-FFF2-40B4-BE49-F238E27FC236}">
                  <a16:creationId xmlns:a16="http://schemas.microsoft.com/office/drawing/2014/main" id="{6BE22C1C-E80D-44A2-A674-AD2AAE298950}"/>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2">
              <a:extLst>
                <a:ext uri="{FF2B5EF4-FFF2-40B4-BE49-F238E27FC236}">
                  <a16:creationId xmlns:a16="http://schemas.microsoft.com/office/drawing/2014/main" id="{2AB0E527-1719-48F6-8069-7D730AC89944}"/>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63">
              <a:extLst>
                <a:ext uri="{FF2B5EF4-FFF2-40B4-BE49-F238E27FC236}">
                  <a16:creationId xmlns:a16="http://schemas.microsoft.com/office/drawing/2014/main" id="{025B8DA8-08A0-45FF-8994-554441F8BBEA}"/>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a:extLst>
                <a:ext uri="{FF2B5EF4-FFF2-40B4-BE49-F238E27FC236}">
                  <a16:creationId xmlns:a16="http://schemas.microsoft.com/office/drawing/2014/main" id="{C614A04A-6BF5-44BC-AA3D-D103994F3079}"/>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a:extLst>
                <a:ext uri="{FF2B5EF4-FFF2-40B4-BE49-F238E27FC236}">
                  <a16:creationId xmlns:a16="http://schemas.microsoft.com/office/drawing/2014/main" id="{473CB7AA-2239-4F3C-92D1-EEA661827597}"/>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a:extLst>
                <a:ext uri="{FF2B5EF4-FFF2-40B4-BE49-F238E27FC236}">
                  <a16:creationId xmlns:a16="http://schemas.microsoft.com/office/drawing/2014/main" id="{326689CF-C9F2-4A33-8928-D782C4BF9426}"/>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7">
              <a:extLst>
                <a:ext uri="{FF2B5EF4-FFF2-40B4-BE49-F238E27FC236}">
                  <a16:creationId xmlns:a16="http://schemas.microsoft.com/office/drawing/2014/main" id="{D67486E1-5A31-446D-8510-8F9A957894CE}"/>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a:extLst>
                <a:ext uri="{FF2B5EF4-FFF2-40B4-BE49-F238E27FC236}">
                  <a16:creationId xmlns:a16="http://schemas.microsoft.com/office/drawing/2014/main" id="{591A3D3B-DCD3-4BBA-8AFA-D6319CDCE3E9}"/>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a:extLst>
                <a:ext uri="{FF2B5EF4-FFF2-40B4-BE49-F238E27FC236}">
                  <a16:creationId xmlns:a16="http://schemas.microsoft.com/office/drawing/2014/main" id="{B16FE9EB-FA11-4DE8-8051-1F672E7FB64C}"/>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0">
              <a:extLst>
                <a:ext uri="{FF2B5EF4-FFF2-40B4-BE49-F238E27FC236}">
                  <a16:creationId xmlns:a16="http://schemas.microsoft.com/office/drawing/2014/main" id="{D8A69B76-0966-498E-A6B9-133791937588}"/>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a:extLst>
                <a:ext uri="{FF2B5EF4-FFF2-40B4-BE49-F238E27FC236}">
                  <a16:creationId xmlns:a16="http://schemas.microsoft.com/office/drawing/2014/main" id="{1BB2744C-1408-49B5-86B7-C127937FD8FC}"/>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a:extLst>
                <a:ext uri="{FF2B5EF4-FFF2-40B4-BE49-F238E27FC236}">
                  <a16:creationId xmlns:a16="http://schemas.microsoft.com/office/drawing/2014/main" id="{A81B684F-8D94-4A4B-AC88-6DB5D5C39FF1}"/>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a:extLst>
                <a:ext uri="{FF2B5EF4-FFF2-40B4-BE49-F238E27FC236}">
                  <a16:creationId xmlns:a16="http://schemas.microsoft.com/office/drawing/2014/main" id="{F4D0A8A3-8EAF-44EF-A4D1-5BDB9AB4902F}"/>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a:extLst>
                <a:ext uri="{FF2B5EF4-FFF2-40B4-BE49-F238E27FC236}">
                  <a16:creationId xmlns:a16="http://schemas.microsoft.com/office/drawing/2014/main" id="{1004FD0D-956B-44AA-8137-745DACDD16F5}"/>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5">
              <a:extLst>
                <a:ext uri="{FF2B5EF4-FFF2-40B4-BE49-F238E27FC236}">
                  <a16:creationId xmlns:a16="http://schemas.microsoft.com/office/drawing/2014/main" id="{9797B368-1130-489F-ADE8-18717817298A}"/>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76">
              <a:extLst>
                <a:ext uri="{FF2B5EF4-FFF2-40B4-BE49-F238E27FC236}">
                  <a16:creationId xmlns:a16="http://schemas.microsoft.com/office/drawing/2014/main" id="{86E80B01-335E-419F-83D7-63973D0B2272}"/>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7">
              <a:extLst>
                <a:ext uri="{FF2B5EF4-FFF2-40B4-BE49-F238E27FC236}">
                  <a16:creationId xmlns:a16="http://schemas.microsoft.com/office/drawing/2014/main" id="{8A36AB3D-F4F4-41FA-86AC-7582D7731DBC}"/>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8">
              <a:extLst>
                <a:ext uri="{FF2B5EF4-FFF2-40B4-BE49-F238E27FC236}">
                  <a16:creationId xmlns:a16="http://schemas.microsoft.com/office/drawing/2014/main" id="{D0B91DA6-62CD-4B74-BEAD-350F00A98A24}"/>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79">
              <a:extLst>
                <a:ext uri="{FF2B5EF4-FFF2-40B4-BE49-F238E27FC236}">
                  <a16:creationId xmlns:a16="http://schemas.microsoft.com/office/drawing/2014/main" id="{F2963009-EFDA-46D5-97E1-CED1BDED0A2D}"/>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80">
              <a:extLst>
                <a:ext uri="{FF2B5EF4-FFF2-40B4-BE49-F238E27FC236}">
                  <a16:creationId xmlns:a16="http://schemas.microsoft.com/office/drawing/2014/main" id="{B7D31B82-341D-42B0-B652-B356C0DCDCC9}"/>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1">
              <a:extLst>
                <a:ext uri="{FF2B5EF4-FFF2-40B4-BE49-F238E27FC236}">
                  <a16:creationId xmlns:a16="http://schemas.microsoft.com/office/drawing/2014/main" id="{C51B6370-9A36-4609-A870-D846C694B170}"/>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a:extLst>
                <a:ext uri="{FF2B5EF4-FFF2-40B4-BE49-F238E27FC236}">
                  <a16:creationId xmlns:a16="http://schemas.microsoft.com/office/drawing/2014/main" id="{2FEA0319-90E8-4FF0-8B66-F4745ED3576D}"/>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3">
              <a:extLst>
                <a:ext uri="{FF2B5EF4-FFF2-40B4-BE49-F238E27FC236}">
                  <a16:creationId xmlns:a16="http://schemas.microsoft.com/office/drawing/2014/main" id="{29AA625D-F1C2-4BA7-9A85-815E507F78EF}"/>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4">
              <a:extLst>
                <a:ext uri="{FF2B5EF4-FFF2-40B4-BE49-F238E27FC236}">
                  <a16:creationId xmlns:a16="http://schemas.microsoft.com/office/drawing/2014/main" id="{E7A83AF3-7714-40C4-9D71-F9650A97DAC5}"/>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a:extLst>
                <a:ext uri="{FF2B5EF4-FFF2-40B4-BE49-F238E27FC236}">
                  <a16:creationId xmlns:a16="http://schemas.microsoft.com/office/drawing/2014/main" id="{B914F548-3C6F-4A19-9494-0DD416812AEB}"/>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86">
              <a:extLst>
                <a:ext uri="{FF2B5EF4-FFF2-40B4-BE49-F238E27FC236}">
                  <a16:creationId xmlns:a16="http://schemas.microsoft.com/office/drawing/2014/main" id="{999599C1-C47D-4ECE-A21E-234B90C2E08F}"/>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7">
              <a:extLst>
                <a:ext uri="{FF2B5EF4-FFF2-40B4-BE49-F238E27FC236}">
                  <a16:creationId xmlns:a16="http://schemas.microsoft.com/office/drawing/2014/main" id="{9CCBBC56-3BE6-40FB-8761-A66D226FE4B9}"/>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8">
              <a:extLst>
                <a:ext uri="{FF2B5EF4-FFF2-40B4-BE49-F238E27FC236}">
                  <a16:creationId xmlns:a16="http://schemas.microsoft.com/office/drawing/2014/main" id="{8B481B5D-1E70-45C3-AEAC-A27A0E720CEA}"/>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9">
              <a:extLst>
                <a:ext uri="{FF2B5EF4-FFF2-40B4-BE49-F238E27FC236}">
                  <a16:creationId xmlns:a16="http://schemas.microsoft.com/office/drawing/2014/main" id="{BA1D8568-40F5-416F-8677-897AFEE21375}"/>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0">
              <a:extLst>
                <a:ext uri="{FF2B5EF4-FFF2-40B4-BE49-F238E27FC236}">
                  <a16:creationId xmlns:a16="http://schemas.microsoft.com/office/drawing/2014/main" id="{6B553A95-8E71-40B6-86F2-BBB6CEDD8C57}"/>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
              <a:extLst>
                <a:ext uri="{FF2B5EF4-FFF2-40B4-BE49-F238E27FC236}">
                  <a16:creationId xmlns:a16="http://schemas.microsoft.com/office/drawing/2014/main" id="{D4ED0FD4-2791-431F-997B-3B45191C1D28}"/>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92">
              <a:extLst>
                <a:ext uri="{FF2B5EF4-FFF2-40B4-BE49-F238E27FC236}">
                  <a16:creationId xmlns:a16="http://schemas.microsoft.com/office/drawing/2014/main" id="{3665DE63-5009-48D7-9E2C-E927170D49EC}"/>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3">
              <a:extLst>
                <a:ext uri="{FF2B5EF4-FFF2-40B4-BE49-F238E27FC236}">
                  <a16:creationId xmlns:a16="http://schemas.microsoft.com/office/drawing/2014/main" id="{20F8CB5F-15A4-4101-ADD3-5516C7CFAACF}"/>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4">
              <a:extLst>
                <a:ext uri="{FF2B5EF4-FFF2-40B4-BE49-F238E27FC236}">
                  <a16:creationId xmlns:a16="http://schemas.microsoft.com/office/drawing/2014/main" id="{F195254C-B7F7-4F24-9DC9-B392E12DF94F}"/>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95">
              <a:extLst>
                <a:ext uri="{FF2B5EF4-FFF2-40B4-BE49-F238E27FC236}">
                  <a16:creationId xmlns:a16="http://schemas.microsoft.com/office/drawing/2014/main" id="{EA840885-7D19-4CAB-8ED7-22AFD3EF014A}"/>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6">
              <a:extLst>
                <a:ext uri="{FF2B5EF4-FFF2-40B4-BE49-F238E27FC236}">
                  <a16:creationId xmlns:a16="http://schemas.microsoft.com/office/drawing/2014/main" id="{1AC4AD05-693F-4C88-B485-79833C99770C}"/>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7">
              <a:extLst>
                <a:ext uri="{FF2B5EF4-FFF2-40B4-BE49-F238E27FC236}">
                  <a16:creationId xmlns:a16="http://schemas.microsoft.com/office/drawing/2014/main" id="{666541C1-D7C6-4D5F-AF16-6A839D76F5BB}"/>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8">
              <a:extLst>
                <a:ext uri="{FF2B5EF4-FFF2-40B4-BE49-F238E27FC236}">
                  <a16:creationId xmlns:a16="http://schemas.microsoft.com/office/drawing/2014/main" id="{3C7CEAEE-7472-4ED9-94BF-0598489AD591}"/>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9">
              <a:extLst>
                <a:ext uri="{FF2B5EF4-FFF2-40B4-BE49-F238E27FC236}">
                  <a16:creationId xmlns:a16="http://schemas.microsoft.com/office/drawing/2014/main" id="{EC6414C8-278E-4F46-AD6D-24C0962AA774}"/>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00">
              <a:extLst>
                <a:ext uri="{FF2B5EF4-FFF2-40B4-BE49-F238E27FC236}">
                  <a16:creationId xmlns:a16="http://schemas.microsoft.com/office/drawing/2014/main" id="{4135BE9C-72D5-4576-8890-AE504690A6FF}"/>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1">
              <a:extLst>
                <a:ext uri="{FF2B5EF4-FFF2-40B4-BE49-F238E27FC236}">
                  <a16:creationId xmlns:a16="http://schemas.microsoft.com/office/drawing/2014/main" id="{7DFFFF19-B354-48C6-9DBC-9789904555A0}"/>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02">
              <a:extLst>
                <a:ext uri="{FF2B5EF4-FFF2-40B4-BE49-F238E27FC236}">
                  <a16:creationId xmlns:a16="http://schemas.microsoft.com/office/drawing/2014/main" id="{9DA132F7-FC04-49FE-B13F-CABFE903991E}"/>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03">
              <a:extLst>
                <a:ext uri="{FF2B5EF4-FFF2-40B4-BE49-F238E27FC236}">
                  <a16:creationId xmlns:a16="http://schemas.microsoft.com/office/drawing/2014/main" id="{F707C6BE-0D06-4FFF-941B-8141E1FB0C16}"/>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04">
              <a:extLst>
                <a:ext uri="{FF2B5EF4-FFF2-40B4-BE49-F238E27FC236}">
                  <a16:creationId xmlns:a16="http://schemas.microsoft.com/office/drawing/2014/main" id="{66AD34D4-D5AF-44CE-828C-70C26CA1C4D7}"/>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05">
              <a:extLst>
                <a:ext uri="{FF2B5EF4-FFF2-40B4-BE49-F238E27FC236}">
                  <a16:creationId xmlns:a16="http://schemas.microsoft.com/office/drawing/2014/main" id="{6BE6EA7D-4D6A-40A9-914C-3C8B8947AEB1}"/>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06">
              <a:extLst>
                <a:ext uri="{FF2B5EF4-FFF2-40B4-BE49-F238E27FC236}">
                  <a16:creationId xmlns:a16="http://schemas.microsoft.com/office/drawing/2014/main" id="{DF0C5101-559D-40FA-960A-D72D4EB95992}"/>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07">
              <a:extLst>
                <a:ext uri="{FF2B5EF4-FFF2-40B4-BE49-F238E27FC236}">
                  <a16:creationId xmlns:a16="http://schemas.microsoft.com/office/drawing/2014/main" id="{F8E12AEC-DA90-401E-94A4-E0858BC0330F}"/>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08">
              <a:extLst>
                <a:ext uri="{FF2B5EF4-FFF2-40B4-BE49-F238E27FC236}">
                  <a16:creationId xmlns:a16="http://schemas.microsoft.com/office/drawing/2014/main" id="{9F873FB8-662E-40F6-8787-B42B0F67ED05}"/>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09">
              <a:extLst>
                <a:ext uri="{FF2B5EF4-FFF2-40B4-BE49-F238E27FC236}">
                  <a16:creationId xmlns:a16="http://schemas.microsoft.com/office/drawing/2014/main" id="{4E1F0F9F-9EBA-4F27-8CE9-9BD9A3FE2AD2}"/>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10">
              <a:extLst>
                <a:ext uri="{FF2B5EF4-FFF2-40B4-BE49-F238E27FC236}">
                  <a16:creationId xmlns:a16="http://schemas.microsoft.com/office/drawing/2014/main" id="{710444E4-A343-4CA2-AD27-64916BBAB019}"/>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11">
              <a:extLst>
                <a:ext uri="{FF2B5EF4-FFF2-40B4-BE49-F238E27FC236}">
                  <a16:creationId xmlns:a16="http://schemas.microsoft.com/office/drawing/2014/main" id="{8F7DBF22-F2C7-46CA-B179-8E91D54E1E45}"/>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12">
              <a:extLst>
                <a:ext uri="{FF2B5EF4-FFF2-40B4-BE49-F238E27FC236}">
                  <a16:creationId xmlns:a16="http://schemas.microsoft.com/office/drawing/2014/main" id="{209BCE25-38EE-48B7-822C-79B0EE0A556F}"/>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13">
              <a:extLst>
                <a:ext uri="{FF2B5EF4-FFF2-40B4-BE49-F238E27FC236}">
                  <a16:creationId xmlns:a16="http://schemas.microsoft.com/office/drawing/2014/main" id="{425F2677-F7F1-45B4-A795-5CBB310FBF17}"/>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14">
              <a:extLst>
                <a:ext uri="{FF2B5EF4-FFF2-40B4-BE49-F238E27FC236}">
                  <a16:creationId xmlns:a16="http://schemas.microsoft.com/office/drawing/2014/main" id="{6CE6152C-EB38-4D0B-93BD-B058186C4903}"/>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15">
              <a:extLst>
                <a:ext uri="{FF2B5EF4-FFF2-40B4-BE49-F238E27FC236}">
                  <a16:creationId xmlns:a16="http://schemas.microsoft.com/office/drawing/2014/main" id="{5E60347D-F0A9-4A58-A6CB-2361F02A2AAF}"/>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16">
              <a:extLst>
                <a:ext uri="{FF2B5EF4-FFF2-40B4-BE49-F238E27FC236}">
                  <a16:creationId xmlns:a16="http://schemas.microsoft.com/office/drawing/2014/main" id="{FCF93B89-6FA9-47AB-96B1-3AD268269E50}"/>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117">
              <a:extLst>
                <a:ext uri="{FF2B5EF4-FFF2-40B4-BE49-F238E27FC236}">
                  <a16:creationId xmlns:a16="http://schemas.microsoft.com/office/drawing/2014/main" id="{246BFEA0-B911-43EE-A56A-7C2AA169C3CD}"/>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8">
              <a:extLst>
                <a:ext uri="{FF2B5EF4-FFF2-40B4-BE49-F238E27FC236}">
                  <a16:creationId xmlns:a16="http://schemas.microsoft.com/office/drawing/2014/main" id="{94F5F43D-1DD4-4645-9351-EBC38108391B}"/>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9">
              <a:extLst>
                <a:ext uri="{FF2B5EF4-FFF2-40B4-BE49-F238E27FC236}">
                  <a16:creationId xmlns:a16="http://schemas.microsoft.com/office/drawing/2014/main" id="{C30FB6B9-A360-434A-9A35-37CA00C9252D}"/>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20">
              <a:extLst>
                <a:ext uri="{FF2B5EF4-FFF2-40B4-BE49-F238E27FC236}">
                  <a16:creationId xmlns:a16="http://schemas.microsoft.com/office/drawing/2014/main" id="{270692D5-6393-459F-ADB7-A1EF3638B7CC}"/>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1">
              <a:extLst>
                <a:ext uri="{FF2B5EF4-FFF2-40B4-BE49-F238E27FC236}">
                  <a16:creationId xmlns:a16="http://schemas.microsoft.com/office/drawing/2014/main" id="{3FAAB7DC-1D26-44D1-A706-A324450B1E91}"/>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22">
              <a:extLst>
                <a:ext uri="{FF2B5EF4-FFF2-40B4-BE49-F238E27FC236}">
                  <a16:creationId xmlns:a16="http://schemas.microsoft.com/office/drawing/2014/main" id="{9F904936-C691-463E-9C5E-16E122794199}"/>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23">
              <a:extLst>
                <a:ext uri="{FF2B5EF4-FFF2-40B4-BE49-F238E27FC236}">
                  <a16:creationId xmlns:a16="http://schemas.microsoft.com/office/drawing/2014/main" id="{CAE3A756-8B33-4EA7-A47F-E668268F4E8F}"/>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24">
              <a:extLst>
                <a:ext uri="{FF2B5EF4-FFF2-40B4-BE49-F238E27FC236}">
                  <a16:creationId xmlns:a16="http://schemas.microsoft.com/office/drawing/2014/main" id="{445B16B6-E8FB-4AAC-B908-419B0DF7B5A1}"/>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5">
              <a:extLst>
                <a:ext uri="{FF2B5EF4-FFF2-40B4-BE49-F238E27FC236}">
                  <a16:creationId xmlns:a16="http://schemas.microsoft.com/office/drawing/2014/main" id="{00447FA8-67FA-4C6F-92DF-7AF0E1C96B0C}"/>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151">
            <a:extLst>
              <a:ext uri="{FF2B5EF4-FFF2-40B4-BE49-F238E27FC236}">
                <a16:creationId xmlns:a16="http://schemas.microsoft.com/office/drawing/2014/main" id="{7B93D85D-4E62-4F21-90D9-61D4D18814A2}"/>
              </a:ext>
            </a:extLst>
          </p:cNvPr>
          <p:cNvGrpSpPr/>
          <p:nvPr/>
        </p:nvGrpSpPr>
        <p:grpSpPr>
          <a:xfrm>
            <a:off x="-54500" y="6688382"/>
            <a:ext cx="12301000" cy="170806"/>
            <a:chOff x="-48040" y="6512575"/>
            <a:chExt cx="12301000" cy="364176"/>
          </a:xfrm>
        </p:grpSpPr>
        <p:sp>
          <p:nvSpPr>
            <p:cNvPr id="153" name="Rectangle 152">
              <a:extLst>
                <a:ext uri="{FF2B5EF4-FFF2-40B4-BE49-F238E27FC236}">
                  <a16:creationId xmlns:a16="http://schemas.microsoft.com/office/drawing/2014/main" id="{7C563450-2758-4CB5-BD85-5D057A09B1E6}"/>
                </a:ext>
              </a:extLst>
            </p:cNvPr>
            <p:cNvSpPr/>
            <p:nvPr/>
          </p:nvSpPr>
          <p:spPr>
            <a:xfrm>
              <a:off x="0" y="6512575"/>
              <a:ext cx="12252960" cy="364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Shape 153">
              <a:extLst>
                <a:ext uri="{FF2B5EF4-FFF2-40B4-BE49-F238E27FC236}">
                  <a16:creationId xmlns:a16="http://schemas.microsoft.com/office/drawing/2014/main" id="{8D04B00D-95B6-4EC7-8EF8-1E40F8F8E45F}"/>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EC16ACC1-A22B-48FF-BACF-3270AAB952DB}"/>
              </a:ext>
            </a:extLst>
          </p:cNvPr>
          <p:cNvSpPr/>
          <p:nvPr/>
        </p:nvSpPr>
        <p:spPr>
          <a:xfrm>
            <a:off x="3834063" y="2837516"/>
            <a:ext cx="256673" cy="256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BDC972DC-D3E9-4C37-8D02-C8676844CE31}"/>
              </a:ext>
            </a:extLst>
          </p:cNvPr>
          <p:cNvSpPr/>
          <p:nvPr/>
        </p:nvSpPr>
        <p:spPr>
          <a:xfrm>
            <a:off x="8101266" y="2842056"/>
            <a:ext cx="256673" cy="2566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19C0589-0803-4B21-946F-B53086A820B7}"/>
              </a:ext>
            </a:extLst>
          </p:cNvPr>
          <p:cNvGrpSpPr/>
          <p:nvPr/>
        </p:nvGrpSpPr>
        <p:grpSpPr>
          <a:xfrm>
            <a:off x="5769656" y="4440204"/>
            <a:ext cx="631143" cy="641293"/>
            <a:chOff x="9271661" y="927087"/>
            <a:chExt cx="1690381" cy="1717565"/>
          </a:xfrm>
          <a:solidFill>
            <a:schemeClr val="bg1"/>
          </a:solidFill>
        </p:grpSpPr>
        <p:sp>
          <p:nvSpPr>
            <p:cNvPr id="156" name="Freeform: Shape 155">
              <a:extLst>
                <a:ext uri="{FF2B5EF4-FFF2-40B4-BE49-F238E27FC236}">
                  <a16:creationId xmlns:a16="http://schemas.microsoft.com/office/drawing/2014/main" id="{9C94B01A-D249-4CD2-969F-EE234E61CB41}"/>
                </a:ext>
              </a:extLst>
            </p:cNvPr>
            <p:cNvSpPr/>
            <p:nvPr/>
          </p:nvSpPr>
          <p:spPr>
            <a:xfrm rot="2411044">
              <a:off x="9825722" y="927087"/>
              <a:ext cx="487932" cy="1717565"/>
            </a:xfrm>
            <a:custGeom>
              <a:avLst/>
              <a:gdLst>
                <a:gd name="connsiteX0" fmla="*/ 398295 w 480600"/>
                <a:gd name="connsiteY0" fmla="*/ 1046026 h 1345680"/>
                <a:gd name="connsiteX1" fmla="*/ 348313 w 480600"/>
                <a:gd name="connsiteY1" fmla="*/ 1015268 h 1345680"/>
                <a:gd name="connsiteX2" fmla="*/ 329088 w 480600"/>
                <a:gd name="connsiteY2" fmla="*/ 334738 h 1345680"/>
                <a:gd name="connsiteX3" fmla="*/ 379071 w 480600"/>
                <a:gd name="connsiteY3" fmla="*/ 303980 h 1345680"/>
                <a:gd name="connsiteX4" fmla="*/ 440588 w 480600"/>
                <a:gd name="connsiteY4" fmla="*/ 167489 h 1345680"/>
                <a:gd name="connsiteX5" fmla="*/ 430976 w 480600"/>
                <a:gd name="connsiteY5" fmla="*/ 109817 h 1345680"/>
                <a:gd name="connsiteX6" fmla="*/ 334856 w 480600"/>
                <a:gd name="connsiteY6" fmla="*/ 29076 h 1345680"/>
                <a:gd name="connsiteX7" fmla="*/ 309864 w 480600"/>
                <a:gd name="connsiteY7" fmla="*/ 54068 h 1345680"/>
                <a:gd name="connsiteX8" fmla="*/ 309864 w 480600"/>
                <a:gd name="connsiteY8" fmla="*/ 173256 h 1345680"/>
                <a:gd name="connsiteX9" fmla="*/ 271416 w 480600"/>
                <a:gd name="connsiteY9" fmla="*/ 211704 h 1345680"/>
                <a:gd name="connsiteX10" fmla="*/ 219512 w 480600"/>
                <a:gd name="connsiteY10" fmla="*/ 211704 h 1345680"/>
                <a:gd name="connsiteX11" fmla="*/ 181064 w 480600"/>
                <a:gd name="connsiteY11" fmla="*/ 173256 h 1345680"/>
                <a:gd name="connsiteX12" fmla="*/ 181064 w 480600"/>
                <a:gd name="connsiteY12" fmla="*/ 55990 h 1345680"/>
                <a:gd name="connsiteX13" fmla="*/ 156072 w 480600"/>
                <a:gd name="connsiteY13" fmla="*/ 30999 h 1345680"/>
                <a:gd name="connsiteX14" fmla="*/ 59952 w 480600"/>
                <a:gd name="connsiteY14" fmla="*/ 111740 h 1345680"/>
                <a:gd name="connsiteX15" fmla="*/ 50340 w 480600"/>
                <a:gd name="connsiteY15" fmla="*/ 169412 h 1345680"/>
                <a:gd name="connsiteX16" fmla="*/ 111857 w 480600"/>
                <a:gd name="connsiteY16" fmla="*/ 305902 h 1345680"/>
                <a:gd name="connsiteX17" fmla="*/ 161840 w 480600"/>
                <a:gd name="connsiteY17" fmla="*/ 336660 h 1345680"/>
                <a:gd name="connsiteX18" fmla="*/ 142616 w 480600"/>
                <a:gd name="connsiteY18" fmla="*/ 1017190 h 1345680"/>
                <a:gd name="connsiteX19" fmla="*/ 92633 w 480600"/>
                <a:gd name="connsiteY19" fmla="*/ 1047949 h 1345680"/>
                <a:gd name="connsiteX20" fmla="*/ 31116 w 480600"/>
                <a:gd name="connsiteY20" fmla="*/ 1184439 h 1345680"/>
                <a:gd name="connsiteX21" fmla="*/ 40728 w 480600"/>
                <a:gd name="connsiteY21" fmla="*/ 1242111 h 1345680"/>
                <a:gd name="connsiteX22" fmla="*/ 136848 w 480600"/>
                <a:gd name="connsiteY22" fmla="*/ 1322852 h 1345680"/>
                <a:gd name="connsiteX23" fmla="*/ 161840 w 480600"/>
                <a:gd name="connsiteY23" fmla="*/ 1297861 h 1345680"/>
                <a:gd name="connsiteX24" fmla="*/ 161840 w 480600"/>
                <a:gd name="connsiteY24" fmla="*/ 1178672 h 1345680"/>
                <a:gd name="connsiteX25" fmla="*/ 200288 w 480600"/>
                <a:gd name="connsiteY25" fmla="*/ 1140224 h 1345680"/>
                <a:gd name="connsiteX26" fmla="*/ 290640 w 480600"/>
                <a:gd name="connsiteY26" fmla="*/ 1140224 h 1345680"/>
                <a:gd name="connsiteX27" fmla="*/ 329088 w 480600"/>
                <a:gd name="connsiteY27" fmla="*/ 1178672 h 1345680"/>
                <a:gd name="connsiteX28" fmla="*/ 329088 w 480600"/>
                <a:gd name="connsiteY28" fmla="*/ 1297861 h 1345680"/>
                <a:gd name="connsiteX29" fmla="*/ 354080 w 480600"/>
                <a:gd name="connsiteY29" fmla="*/ 1322852 h 1345680"/>
                <a:gd name="connsiteX30" fmla="*/ 450200 w 480600"/>
                <a:gd name="connsiteY30" fmla="*/ 1242111 h 1345680"/>
                <a:gd name="connsiteX31" fmla="*/ 459812 w 480600"/>
                <a:gd name="connsiteY31" fmla="*/ 1184439 h 1345680"/>
                <a:gd name="connsiteX32" fmla="*/ 398295 w 480600"/>
                <a:gd name="connsiteY32" fmla="*/ 1046026 h 13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00" h="134568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grpFill/>
            <a:ln w="19209"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843E5C4-49C1-449B-B6A0-27CA193314F2}"/>
                </a:ext>
              </a:extLst>
            </p:cNvPr>
            <p:cNvSpPr/>
            <p:nvPr/>
          </p:nvSpPr>
          <p:spPr>
            <a:xfrm rot="18712925">
              <a:off x="9675227" y="1020217"/>
              <a:ext cx="883249" cy="1690381"/>
            </a:xfrm>
            <a:custGeom>
              <a:avLst/>
              <a:gdLst>
                <a:gd name="connsiteX0" fmla="*/ 335181 w 883249"/>
                <a:gd name="connsiteY0" fmla="*/ 0 h 1563687"/>
                <a:gd name="connsiteX1" fmla="*/ 631293 w 883249"/>
                <a:gd name="connsiteY1" fmla="*/ 0 h 1563687"/>
                <a:gd name="connsiteX2" fmla="*/ 665062 w 883249"/>
                <a:gd name="connsiteY2" fmla="*/ 49352 h 1563687"/>
                <a:gd name="connsiteX3" fmla="*/ 717011 w 883249"/>
                <a:gd name="connsiteY3" fmla="*/ 49352 h 1563687"/>
                <a:gd name="connsiteX4" fmla="*/ 750778 w 883249"/>
                <a:gd name="connsiteY4" fmla="*/ 0 h 1563687"/>
                <a:gd name="connsiteX5" fmla="*/ 844287 w 883249"/>
                <a:gd name="connsiteY5" fmla="*/ 0 h 1563687"/>
                <a:gd name="connsiteX6" fmla="*/ 883249 w 883249"/>
                <a:gd name="connsiteY6" fmla="*/ 111692 h 1563687"/>
                <a:gd name="connsiteX7" fmla="*/ 844287 w 883249"/>
                <a:gd name="connsiteY7" fmla="*/ 223384 h 1563687"/>
                <a:gd name="connsiteX8" fmla="*/ 750778 w 883249"/>
                <a:gd name="connsiteY8" fmla="*/ 223384 h 1563687"/>
                <a:gd name="connsiteX9" fmla="*/ 750777 w 883249"/>
                <a:gd name="connsiteY9" fmla="*/ 223384 h 1563687"/>
                <a:gd name="connsiteX10" fmla="*/ 748180 w 883249"/>
                <a:gd name="connsiteY10" fmla="*/ 223384 h 1563687"/>
                <a:gd name="connsiteX11" fmla="*/ 714413 w 883249"/>
                <a:gd name="connsiteY11" fmla="*/ 174032 h 1563687"/>
                <a:gd name="connsiteX12" fmla="*/ 665062 w 883249"/>
                <a:gd name="connsiteY12" fmla="*/ 174032 h 1563687"/>
                <a:gd name="connsiteX13" fmla="*/ 659785 w 883249"/>
                <a:gd name="connsiteY13" fmla="*/ 200372 h 1563687"/>
                <a:gd name="connsiteX14" fmla="*/ 631293 w 883249"/>
                <a:gd name="connsiteY14" fmla="*/ 223384 h 1563687"/>
                <a:gd name="connsiteX15" fmla="*/ 532589 w 883249"/>
                <a:gd name="connsiteY15" fmla="*/ 223384 h 1563687"/>
                <a:gd name="connsiteX16" fmla="*/ 532589 w 883249"/>
                <a:gd name="connsiteY16" fmla="*/ 737686 h 1563687"/>
                <a:gd name="connsiteX17" fmla="*/ 529992 w 883249"/>
                <a:gd name="connsiteY17" fmla="*/ 737686 h 1563687"/>
                <a:gd name="connsiteX18" fmla="*/ 529992 w 883249"/>
                <a:gd name="connsiteY18" fmla="*/ 748076 h 1563687"/>
                <a:gd name="connsiteX19" fmla="*/ 558564 w 883249"/>
                <a:gd name="connsiteY19" fmla="*/ 781843 h 1563687"/>
                <a:gd name="connsiteX20" fmla="*/ 581942 w 883249"/>
                <a:gd name="connsiteY20" fmla="*/ 1355888 h 1563687"/>
                <a:gd name="connsiteX21" fmla="*/ 537784 w 883249"/>
                <a:gd name="connsiteY21" fmla="*/ 1501346 h 1563687"/>
                <a:gd name="connsiteX22" fmla="*/ 467652 w 883249"/>
                <a:gd name="connsiteY22" fmla="*/ 1563687 h 1563687"/>
                <a:gd name="connsiteX23" fmla="*/ 397520 w 883249"/>
                <a:gd name="connsiteY23" fmla="*/ 1501346 h 1563687"/>
                <a:gd name="connsiteX24" fmla="*/ 353363 w 883249"/>
                <a:gd name="connsiteY24" fmla="*/ 1355888 h 1563687"/>
                <a:gd name="connsiteX25" fmla="*/ 376740 w 883249"/>
                <a:gd name="connsiteY25" fmla="*/ 781843 h 1563687"/>
                <a:gd name="connsiteX26" fmla="*/ 405313 w 883249"/>
                <a:gd name="connsiteY26" fmla="*/ 748076 h 1563687"/>
                <a:gd name="connsiteX27" fmla="*/ 405313 w 883249"/>
                <a:gd name="connsiteY27" fmla="*/ 225982 h 1563687"/>
                <a:gd name="connsiteX28" fmla="*/ 332583 w 883249"/>
                <a:gd name="connsiteY28" fmla="*/ 225982 h 1563687"/>
                <a:gd name="connsiteX29" fmla="*/ 327389 w 883249"/>
                <a:gd name="connsiteY29" fmla="*/ 223384 h 1563687"/>
                <a:gd name="connsiteX30" fmla="*/ 114395 w 883249"/>
                <a:gd name="connsiteY30" fmla="*/ 238969 h 1563687"/>
                <a:gd name="connsiteX31" fmla="*/ 41665 w 883249"/>
                <a:gd name="connsiteY31" fmla="*/ 277932 h 1563687"/>
                <a:gd name="connsiteX32" fmla="*/ 28678 w 883249"/>
                <a:gd name="connsiteY32" fmla="*/ 280529 h 1563687"/>
                <a:gd name="connsiteX33" fmla="*/ 2703 w 883249"/>
                <a:gd name="connsiteY33" fmla="*/ 262346 h 1563687"/>
                <a:gd name="connsiteX34" fmla="*/ 430 w 883249"/>
                <a:gd name="connsiteY34" fmla="*/ 245788 h 1563687"/>
                <a:gd name="connsiteX35" fmla="*/ 711 w 883249"/>
                <a:gd name="connsiteY35" fmla="*/ 245238 h 1563687"/>
                <a:gd name="connsiteX36" fmla="*/ 430 w 883249"/>
                <a:gd name="connsiteY36" fmla="*/ 243190 h 1563687"/>
                <a:gd name="connsiteX37" fmla="*/ 7897 w 883249"/>
                <a:gd name="connsiteY37" fmla="*/ 228579 h 1563687"/>
                <a:gd name="connsiteX38" fmla="*/ 54653 w 883249"/>
                <a:gd name="connsiteY38" fmla="*/ 176630 h 1563687"/>
                <a:gd name="connsiteX39" fmla="*/ 335181 w 883249"/>
                <a:gd name="connsiteY39" fmla="*/ 0 h 15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83249" h="1563687">
                  <a:moveTo>
                    <a:pt x="335181" y="0"/>
                  </a:moveTo>
                  <a:lnTo>
                    <a:pt x="631293" y="0"/>
                  </a:lnTo>
                  <a:cubicBezTo>
                    <a:pt x="646879" y="0"/>
                    <a:pt x="659866" y="5195"/>
                    <a:pt x="665062" y="49352"/>
                  </a:cubicBezTo>
                  <a:lnTo>
                    <a:pt x="717011" y="49352"/>
                  </a:lnTo>
                  <a:cubicBezTo>
                    <a:pt x="722205" y="5195"/>
                    <a:pt x="735193" y="0"/>
                    <a:pt x="750778" y="0"/>
                  </a:cubicBezTo>
                  <a:lnTo>
                    <a:pt x="844287" y="0"/>
                  </a:lnTo>
                  <a:cubicBezTo>
                    <a:pt x="865067" y="0"/>
                    <a:pt x="883249" y="36365"/>
                    <a:pt x="883249" y="111692"/>
                  </a:cubicBezTo>
                  <a:cubicBezTo>
                    <a:pt x="883249" y="187019"/>
                    <a:pt x="865067" y="223384"/>
                    <a:pt x="844287" y="223384"/>
                  </a:cubicBezTo>
                  <a:lnTo>
                    <a:pt x="750778" y="223384"/>
                  </a:lnTo>
                  <a:lnTo>
                    <a:pt x="750777" y="223384"/>
                  </a:lnTo>
                  <a:lnTo>
                    <a:pt x="748180" y="223384"/>
                  </a:lnTo>
                  <a:cubicBezTo>
                    <a:pt x="732596" y="223384"/>
                    <a:pt x="719608" y="218190"/>
                    <a:pt x="714413" y="174032"/>
                  </a:cubicBezTo>
                  <a:lnTo>
                    <a:pt x="665062" y="174032"/>
                  </a:lnTo>
                  <a:lnTo>
                    <a:pt x="659785" y="200372"/>
                  </a:lnTo>
                  <a:cubicBezTo>
                    <a:pt x="653210" y="220462"/>
                    <a:pt x="642982" y="223384"/>
                    <a:pt x="631293" y="223384"/>
                  </a:cubicBezTo>
                  <a:lnTo>
                    <a:pt x="532589" y="223384"/>
                  </a:lnTo>
                  <a:lnTo>
                    <a:pt x="532589" y="737686"/>
                  </a:lnTo>
                  <a:lnTo>
                    <a:pt x="529992" y="737686"/>
                  </a:lnTo>
                  <a:lnTo>
                    <a:pt x="529992" y="748076"/>
                  </a:lnTo>
                  <a:cubicBezTo>
                    <a:pt x="545576" y="750674"/>
                    <a:pt x="555967" y="763662"/>
                    <a:pt x="558564" y="781843"/>
                  </a:cubicBezTo>
                  <a:lnTo>
                    <a:pt x="581942" y="1355888"/>
                  </a:lnTo>
                  <a:cubicBezTo>
                    <a:pt x="584539" y="1410434"/>
                    <a:pt x="568954" y="1462384"/>
                    <a:pt x="537784" y="1501346"/>
                  </a:cubicBezTo>
                  <a:cubicBezTo>
                    <a:pt x="506614" y="1540309"/>
                    <a:pt x="514406" y="1563687"/>
                    <a:pt x="467652" y="1563687"/>
                  </a:cubicBezTo>
                  <a:cubicBezTo>
                    <a:pt x="420898" y="1563687"/>
                    <a:pt x="428690" y="1540309"/>
                    <a:pt x="397520" y="1501346"/>
                  </a:cubicBezTo>
                  <a:cubicBezTo>
                    <a:pt x="363753" y="1462384"/>
                    <a:pt x="348168" y="1407837"/>
                    <a:pt x="353363" y="1355888"/>
                  </a:cubicBezTo>
                  <a:lnTo>
                    <a:pt x="376740" y="781843"/>
                  </a:lnTo>
                  <a:cubicBezTo>
                    <a:pt x="376740" y="763662"/>
                    <a:pt x="389727" y="750674"/>
                    <a:pt x="405313" y="748076"/>
                  </a:cubicBezTo>
                  <a:lnTo>
                    <a:pt x="405313" y="225982"/>
                  </a:lnTo>
                  <a:lnTo>
                    <a:pt x="332583" y="225982"/>
                  </a:lnTo>
                  <a:lnTo>
                    <a:pt x="327389" y="223384"/>
                  </a:lnTo>
                  <a:cubicBezTo>
                    <a:pt x="241671" y="189617"/>
                    <a:pt x="197514" y="197409"/>
                    <a:pt x="114395" y="238969"/>
                  </a:cubicBezTo>
                  <a:lnTo>
                    <a:pt x="41665" y="277932"/>
                  </a:lnTo>
                  <a:cubicBezTo>
                    <a:pt x="39067" y="280529"/>
                    <a:pt x="33872" y="280529"/>
                    <a:pt x="28678" y="280529"/>
                  </a:cubicBezTo>
                  <a:cubicBezTo>
                    <a:pt x="18288" y="280529"/>
                    <a:pt x="7897" y="272737"/>
                    <a:pt x="2703" y="262346"/>
                  </a:cubicBezTo>
                  <a:cubicBezTo>
                    <a:pt x="106" y="257151"/>
                    <a:pt x="-544" y="251307"/>
                    <a:pt x="430" y="245788"/>
                  </a:cubicBezTo>
                  <a:lnTo>
                    <a:pt x="711" y="245238"/>
                  </a:lnTo>
                  <a:lnTo>
                    <a:pt x="430" y="243190"/>
                  </a:lnTo>
                  <a:cubicBezTo>
                    <a:pt x="1404" y="237670"/>
                    <a:pt x="4001" y="232475"/>
                    <a:pt x="7897" y="228579"/>
                  </a:cubicBezTo>
                  <a:lnTo>
                    <a:pt x="54653" y="176630"/>
                  </a:lnTo>
                  <a:cubicBezTo>
                    <a:pt x="145565" y="75327"/>
                    <a:pt x="207904" y="49352"/>
                    <a:pt x="335181" y="0"/>
                  </a:cubicBezTo>
                  <a:close/>
                </a:path>
              </a:pathLst>
            </a:custGeom>
            <a:grpFill/>
            <a:ln w="19209" cap="flat">
              <a:noFill/>
              <a:prstDash val="solid"/>
              <a:miter/>
            </a:ln>
          </p:spPr>
          <p:txBody>
            <a:bodyPr rtlCol="0" anchor="ctr"/>
            <a:lstStyle/>
            <a:p>
              <a:endParaRPr lang="en-US"/>
            </a:p>
          </p:txBody>
        </p:sp>
      </p:grpSp>
      <p:grpSp>
        <p:nvGrpSpPr>
          <p:cNvPr id="207" name="Group 206">
            <a:extLst>
              <a:ext uri="{FF2B5EF4-FFF2-40B4-BE49-F238E27FC236}">
                <a16:creationId xmlns:a16="http://schemas.microsoft.com/office/drawing/2014/main" id="{201748BF-1257-4CF4-8700-879A3130C45B}"/>
              </a:ext>
            </a:extLst>
          </p:cNvPr>
          <p:cNvGrpSpPr/>
          <p:nvPr/>
        </p:nvGrpSpPr>
        <p:grpSpPr>
          <a:xfrm>
            <a:off x="1090963" y="6424158"/>
            <a:ext cx="569844" cy="274717"/>
            <a:chOff x="2633799" y="5558352"/>
            <a:chExt cx="1343686" cy="647780"/>
          </a:xfrm>
          <a:solidFill>
            <a:schemeClr val="accent6"/>
          </a:solidFill>
        </p:grpSpPr>
        <p:sp>
          <p:nvSpPr>
            <p:cNvPr id="208" name="Rectangle 129">
              <a:extLst>
                <a:ext uri="{FF2B5EF4-FFF2-40B4-BE49-F238E27FC236}">
                  <a16:creationId xmlns:a16="http://schemas.microsoft.com/office/drawing/2014/main" id="{FCEFB22B-DE97-4828-9207-6EC4D3F3AAD8}"/>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129">
              <a:extLst>
                <a:ext uri="{FF2B5EF4-FFF2-40B4-BE49-F238E27FC236}">
                  <a16:creationId xmlns:a16="http://schemas.microsoft.com/office/drawing/2014/main" id="{4872C328-D2A7-4786-A7DD-BA0EB89D0BB9}"/>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129">
              <a:extLst>
                <a:ext uri="{FF2B5EF4-FFF2-40B4-BE49-F238E27FC236}">
                  <a16:creationId xmlns:a16="http://schemas.microsoft.com/office/drawing/2014/main" id="{7FDDE72A-1796-4C88-B460-D1533009A2D8}"/>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129">
              <a:extLst>
                <a:ext uri="{FF2B5EF4-FFF2-40B4-BE49-F238E27FC236}">
                  <a16:creationId xmlns:a16="http://schemas.microsoft.com/office/drawing/2014/main" id="{0E910020-B8A6-478E-A7A8-0A2E246F2C77}"/>
                </a:ext>
              </a:extLst>
            </p:cNvPr>
            <p:cNvSpPr>
              <a:spLocks noChangeArrowheads="1"/>
            </p:cNvSpPr>
            <p:nvPr/>
          </p:nvSpPr>
          <p:spPr bwMode="auto">
            <a:xfrm>
              <a:off x="3333216"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2" name="Group 211">
            <a:extLst>
              <a:ext uri="{FF2B5EF4-FFF2-40B4-BE49-F238E27FC236}">
                <a16:creationId xmlns:a16="http://schemas.microsoft.com/office/drawing/2014/main" id="{3DD55919-9F02-45EA-8F4C-729A51F50631}"/>
              </a:ext>
            </a:extLst>
          </p:cNvPr>
          <p:cNvGrpSpPr/>
          <p:nvPr/>
        </p:nvGrpSpPr>
        <p:grpSpPr>
          <a:xfrm>
            <a:off x="1705970" y="6423443"/>
            <a:ext cx="568880" cy="274717"/>
            <a:chOff x="2633799" y="5558352"/>
            <a:chExt cx="1341414" cy="647780"/>
          </a:xfrm>
          <a:solidFill>
            <a:schemeClr val="accent6"/>
          </a:solidFill>
        </p:grpSpPr>
        <p:sp>
          <p:nvSpPr>
            <p:cNvPr id="213" name="Rectangle 129">
              <a:extLst>
                <a:ext uri="{FF2B5EF4-FFF2-40B4-BE49-F238E27FC236}">
                  <a16:creationId xmlns:a16="http://schemas.microsoft.com/office/drawing/2014/main" id="{FAF3C75F-ECFC-45D9-9D35-899FC7EF190E}"/>
                </a:ext>
              </a:extLst>
            </p:cNvPr>
            <p:cNvSpPr>
              <a:spLocks noChangeArrowheads="1"/>
            </p:cNvSpPr>
            <p:nvPr/>
          </p:nvSpPr>
          <p:spPr bwMode="auto">
            <a:xfrm>
              <a:off x="2633799"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29">
              <a:extLst>
                <a:ext uri="{FF2B5EF4-FFF2-40B4-BE49-F238E27FC236}">
                  <a16:creationId xmlns:a16="http://schemas.microsoft.com/office/drawing/2014/main" id="{A5B358F7-A6DF-4234-941D-40C5C4721476}"/>
                </a:ext>
              </a:extLst>
            </p:cNvPr>
            <p:cNvSpPr>
              <a:spLocks noChangeArrowheads="1"/>
            </p:cNvSpPr>
            <p:nvPr/>
          </p:nvSpPr>
          <p:spPr bwMode="auto">
            <a:xfrm>
              <a:off x="3330944" y="5910921"/>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129">
              <a:extLst>
                <a:ext uri="{FF2B5EF4-FFF2-40B4-BE49-F238E27FC236}">
                  <a16:creationId xmlns:a16="http://schemas.microsoft.com/office/drawing/2014/main" id="{6BA38982-A80F-4404-8AF9-742E68A83678}"/>
                </a:ext>
              </a:extLst>
            </p:cNvPr>
            <p:cNvSpPr>
              <a:spLocks noChangeArrowheads="1"/>
            </p:cNvSpPr>
            <p:nvPr/>
          </p:nvSpPr>
          <p:spPr bwMode="auto">
            <a:xfrm>
              <a:off x="2636071" y="5558352"/>
              <a:ext cx="644269" cy="2952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a:xfrm>
            <a:off x="4803927" y="2611909"/>
            <a:ext cx="2631490" cy="707886"/>
          </a:xfrm>
          <a:prstGeom prst="rect">
            <a:avLst/>
          </a:prstGeom>
        </p:spPr>
        <p:txBody>
          <a:bodyPr wrap="none">
            <a:spAutoFit/>
          </a:bodyPr>
          <a:lstStyle/>
          <a:p>
            <a:r>
              <a:rPr lang="en-US" altLang="zh-CN"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Future plan</a:t>
            </a:r>
            <a:endParaRPr lang="zh-CN" altLang="en-US" sz="4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6103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Future plan </a:t>
            </a:r>
          </a:p>
        </p:txBody>
      </p:sp>
      <p:sp>
        <p:nvSpPr>
          <p:cNvPr id="24" name="TextBox 23">
            <a:extLst>
              <a:ext uri="{FF2B5EF4-FFF2-40B4-BE49-F238E27FC236}">
                <a16:creationId xmlns:a16="http://schemas.microsoft.com/office/drawing/2014/main" id="{298A5645-53A1-1E43-89EA-EB06B2932AA2}"/>
              </a:ext>
            </a:extLst>
          </p:cNvPr>
          <p:cNvSpPr txBox="1"/>
          <p:nvPr/>
        </p:nvSpPr>
        <p:spPr>
          <a:xfrm>
            <a:off x="972443" y="1388277"/>
            <a:ext cx="10101957" cy="1754326"/>
          </a:xfrm>
          <a:prstGeom prst="rect">
            <a:avLst/>
          </a:prstGeom>
          <a:noFill/>
        </p:spPr>
        <p:txBody>
          <a:bodyPr wrap="square" lIns="108000" rIns="108000" rtlCol="0">
            <a:spAutoFit/>
          </a:bodyPr>
          <a:lstStyle/>
          <a:p>
            <a:pPr marL="342900" indent="-342900">
              <a:lnSpc>
                <a:spcPct val="150000"/>
              </a:lnSpc>
              <a:buFont typeface="Arial" panose="020B0604020202020204" pitchFamily="34" charset="0"/>
              <a:buChar char="•"/>
            </a:pPr>
            <a:r>
              <a:rPr lang="en-US" altLang="ko-KR" sz="2400" dirty="0">
                <a:latin typeface="Calibri" panose="020F0502020204030204" pitchFamily="34" charset="0"/>
                <a:cs typeface="Calibri" panose="020F0502020204030204" pitchFamily="34" charset="0"/>
              </a:rPr>
              <a:t>Individual price suggestion model for each equipment type</a:t>
            </a:r>
            <a:endParaRPr lang="en-US" altLang="ko-KR" sz="2400" dirty="0">
              <a:solidFill>
                <a:schemeClr val="tx1">
                  <a:lumMod val="65000"/>
                  <a:lumOff val="35000"/>
                </a:schemeClr>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altLang="ko-KR" sz="2400" dirty="0">
                <a:latin typeface="Calibri" panose="020F0502020204030204" pitchFamily="34" charset="0"/>
                <a:cs typeface="Calibri" panose="020F0502020204030204" pitchFamily="34" charset="0"/>
              </a:rPr>
              <a:t>Cart synchronization between multiple clients</a:t>
            </a:r>
            <a:endParaRPr lang="en-US" altLang="ko-KR" sz="2400" dirty="0">
              <a:solidFill>
                <a:schemeClr val="tx1">
                  <a:lumMod val="65000"/>
                  <a:lumOff val="35000"/>
                </a:schemeClr>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altLang="ko-KR" sz="2400" dirty="0">
                <a:latin typeface="Calibri" panose="020F0502020204030204" pitchFamily="34" charset="0"/>
                <a:cs typeface="Calibri" panose="020F0502020204030204" pitchFamily="34" charset="0"/>
              </a:rPr>
              <a:t>Direction and route guidance for delivery</a:t>
            </a:r>
            <a:r>
              <a:rPr lang="en-US" altLang="ko-KR" sz="2400">
                <a:latin typeface="Calibri" panose="020F0502020204030204" pitchFamily="34" charset="0"/>
                <a:cs typeface="Calibri" panose="020F0502020204030204" pitchFamily="34" charset="0"/>
              </a:rPr>
              <a:t> </a:t>
            </a:r>
            <a:endParaRPr lang="en-US" altLang="ko-KR" sz="2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436C404B-C1F6-AA48-9977-9DE4CB84BC00}"/>
              </a:ext>
            </a:extLst>
          </p:cNvPr>
          <p:cNvSpPr>
            <a:spLocks/>
          </p:cNvSpPr>
          <p:nvPr/>
        </p:nvSpPr>
        <p:spPr>
          <a:xfrm>
            <a:off x="476534" y="6097042"/>
            <a:ext cx="2743200" cy="365125"/>
          </a:xfrm>
          <a:prstGeom prst="rect">
            <a:avLst/>
          </a:prstGeom>
        </p:spPr>
        <p:txBody>
          <a:bodyPr/>
          <a:lstStyle/>
          <a:p>
            <a:pPr algn="l"/>
            <a:endParaRPr lang="en-US" dirty="0"/>
          </a:p>
        </p:txBody>
      </p:sp>
      <p:sp>
        <p:nvSpPr>
          <p:cNvPr id="4" name="Slide Number Placeholder 3"/>
          <p:cNvSpPr>
            <a:spLocks noGrp="1"/>
          </p:cNvSpPr>
          <p:nvPr>
            <p:ph type="sldNum" sz="quarter" idx="11"/>
          </p:nvPr>
        </p:nvSpPr>
        <p:spPr/>
        <p:txBody>
          <a:bodyPr/>
          <a:lstStyle/>
          <a:p>
            <a:fld id="{C2F1393C-0DFC-B24B-A1A9-162DFBD5FF8A}" type="slidenum">
              <a:rPr lang="en-US" smtClean="0"/>
              <a:pPr/>
              <a:t>31</a:t>
            </a:fld>
            <a:endParaRPr lang="en-US"/>
          </a:p>
        </p:txBody>
      </p:sp>
    </p:spTree>
    <p:extLst>
      <p:ext uri="{BB962C8B-B14F-4D97-AF65-F5344CB8AC3E}">
        <p14:creationId xmlns:p14="http://schemas.microsoft.com/office/powerpoint/2010/main" val="3724615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Freeform: Shape 129">
            <a:extLst>
              <a:ext uri="{FF2B5EF4-FFF2-40B4-BE49-F238E27FC236}">
                <a16:creationId xmlns:a16="http://schemas.microsoft.com/office/drawing/2014/main" id="{06B764DB-1C88-4894-B6E9-17AD94BD0F9D}"/>
              </a:ext>
            </a:extLst>
          </p:cNvPr>
          <p:cNvSpPr>
            <a:spLocks/>
          </p:cNvSpPr>
          <p:nvPr/>
        </p:nvSpPr>
        <p:spPr bwMode="auto">
          <a:xfrm>
            <a:off x="8399666" y="6145526"/>
            <a:ext cx="3792334" cy="60398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 name="TextBox 3">
            <a:extLst>
              <a:ext uri="{FF2B5EF4-FFF2-40B4-BE49-F238E27FC236}">
                <a16:creationId xmlns:a16="http://schemas.microsoft.com/office/drawing/2014/main" id="{DF691C40-340A-44BC-A6B3-C3A20A9ED913}"/>
              </a:ext>
            </a:extLst>
          </p:cNvPr>
          <p:cNvSpPr txBox="1"/>
          <p:nvPr/>
        </p:nvSpPr>
        <p:spPr>
          <a:xfrm>
            <a:off x="0" y="2352024"/>
            <a:ext cx="12192000" cy="1015663"/>
          </a:xfrm>
          <a:prstGeom prst="rect">
            <a:avLst/>
          </a:prstGeom>
          <a:noFill/>
        </p:spPr>
        <p:txBody>
          <a:bodyPr wrap="square" rtlCol="0" anchor="ctr">
            <a:spAutoFit/>
          </a:bodyPr>
          <a:lstStyle/>
          <a:p>
            <a:pPr algn="ctr"/>
            <a:r>
              <a:rPr lang="en-US" altLang="ko-KR" sz="6000" dirty="0">
                <a:solidFill>
                  <a:schemeClr val="tx1">
                    <a:lumMod val="65000"/>
                    <a:lumOff val="35000"/>
                  </a:schemeClr>
                </a:solidFill>
                <a:cs typeface="Arial" pitchFamily="34" charset="0"/>
              </a:rPr>
              <a:t>Q&amp;A</a:t>
            </a:r>
            <a:endParaRPr lang="ko-KR" altLang="en-US" sz="6000" dirty="0">
              <a:solidFill>
                <a:schemeClr val="tx1">
                  <a:lumMod val="65000"/>
                  <a:lumOff val="35000"/>
                </a:schemeClr>
              </a:solidFill>
              <a:cs typeface="Arial" pitchFamily="34" charset="0"/>
            </a:endParaRPr>
          </a:p>
        </p:txBody>
      </p:sp>
      <p:sp>
        <p:nvSpPr>
          <p:cNvPr id="5" name="TextBox 4">
            <a:extLst>
              <a:ext uri="{FF2B5EF4-FFF2-40B4-BE49-F238E27FC236}">
                <a16:creationId xmlns:a16="http://schemas.microsoft.com/office/drawing/2014/main" id="{FB2F21A8-A2DC-448E-8003-AFE4C77CBA6F}"/>
              </a:ext>
            </a:extLst>
          </p:cNvPr>
          <p:cNvSpPr txBox="1"/>
          <p:nvPr/>
        </p:nvSpPr>
        <p:spPr>
          <a:xfrm>
            <a:off x="0" y="3263352"/>
            <a:ext cx="12191852" cy="523220"/>
          </a:xfrm>
          <a:prstGeom prst="rect">
            <a:avLst/>
          </a:prstGeom>
          <a:noFill/>
        </p:spPr>
        <p:txBody>
          <a:bodyPr wrap="square" rtlCol="0" anchor="ctr">
            <a:spAutoFit/>
          </a:bodyPr>
          <a:lstStyle/>
          <a:p>
            <a:pPr algn="ctr"/>
            <a:r>
              <a:rPr lang="en-US" altLang="ko-KR" sz="2800" dirty="0">
                <a:solidFill>
                  <a:schemeClr val="tx1">
                    <a:lumMod val="65000"/>
                    <a:lumOff val="35000"/>
                  </a:schemeClr>
                </a:solidFill>
                <a:cs typeface="Arial" pitchFamily="34" charset="0"/>
              </a:rPr>
              <a:t>Thank you for listening</a:t>
            </a:r>
            <a:endParaRPr lang="ko-KR" altLang="en-US" sz="2800" dirty="0">
              <a:solidFill>
                <a:schemeClr val="tx1">
                  <a:lumMod val="65000"/>
                  <a:lumOff val="35000"/>
                </a:schemeClr>
              </a:solidFill>
              <a:cs typeface="Arial" pitchFamily="34" charset="0"/>
            </a:endParaRPr>
          </a:p>
        </p:txBody>
      </p:sp>
      <p:sp>
        <p:nvSpPr>
          <p:cNvPr id="6" name="Freeform 5">
            <a:extLst>
              <a:ext uri="{FF2B5EF4-FFF2-40B4-BE49-F238E27FC236}">
                <a16:creationId xmlns:a16="http://schemas.microsoft.com/office/drawing/2014/main" id="{4EC905E7-44E2-4312-8B50-C75C5073816A}"/>
              </a:ext>
            </a:extLst>
          </p:cNvPr>
          <p:cNvSpPr>
            <a:spLocks noEditPoints="1"/>
          </p:cNvSpPr>
          <p:nvPr/>
        </p:nvSpPr>
        <p:spPr bwMode="auto">
          <a:xfrm>
            <a:off x="0" y="4761206"/>
            <a:ext cx="5775158" cy="2106029"/>
          </a:xfrm>
          <a:custGeom>
            <a:avLst/>
            <a:gdLst>
              <a:gd name="T0" fmla="*/ 692 w 2980"/>
              <a:gd name="T1" fmla="*/ 625 h 1086"/>
              <a:gd name="T2" fmla="*/ 1350 w 2980"/>
              <a:gd name="T3" fmla="*/ 765 h 1086"/>
              <a:gd name="T4" fmla="*/ 1662 w 2980"/>
              <a:gd name="T5" fmla="*/ 831 h 1086"/>
              <a:gd name="T6" fmla="*/ 1686 w 2980"/>
              <a:gd name="T7" fmla="*/ 716 h 1086"/>
              <a:gd name="T8" fmla="*/ 1668 w 2980"/>
              <a:gd name="T9" fmla="*/ 547 h 1086"/>
              <a:gd name="T10" fmla="*/ 1693 w 2980"/>
              <a:gd name="T11" fmla="*/ 451 h 1086"/>
              <a:gd name="T12" fmla="*/ 1732 w 2980"/>
              <a:gd name="T13" fmla="*/ 173 h 1086"/>
              <a:gd name="T14" fmla="*/ 1836 w 2980"/>
              <a:gd name="T15" fmla="*/ 22 h 1086"/>
              <a:gd name="T16" fmla="*/ 1949 w 2980"/>
              <a:gd name="T17" fmla="*/ 123 h 1086"/>
              <a:gd name="T18" fmla="*/ 1876 w 2980"/>
              <a:gd name="T19" fmla="*/ 190 h 1086"/>
              <a:gd name="T20" fmla="*/ 1876 w 2980"/>
              <a:gd name="T21" fmla="*/ 315 h 1086"/>
              <a:gd name="T22" fmla="*/ 1959 w 2980"/>
              <a:gd name="T23" fmla="*/ 445 h 1086"/>
              <a:gd name="T24" fmla="*/ 1963 w 2980"/>
              <a:gd name="T25" fmla="*/ 549 h 1086"/>
              <a:gd name="T26" fmla="*/ 1947 w 2980"/>
              <a:gd name="T27" fmla="*/ 572 h 1086"/>
              <a:gd name="T28" fmla="*/ 1921 w 2980"/>
              <a:gd name="T29" fmla="*/ 587 h 1086"/>
              <a:gd name="T30" fmla="*/ 1880 w 2980"/>
              <a:gd name="T31" fmla="*/ 612 h 1086"/>
              <a:gd name="T32" fmla="*/ 2031 w 2980"/>
              <a:gd name="T33" fmla="*/ 662 h 1086"/>
              <a:gd name="T34" fmla="*/ 2195 w 2980"/>
              <a:gd name="T35" fmla="*/ 411 h 1086"/>
              <a:gd name="T36" fmla="*/ 2174 w 2980"/>
              <a:gd name="T37" fmla="*/ 364 h 1086"/>
              <a:gd name="T38" fmla="*/ 2163 w 2980"/>
              <a:gd name="T39" fmla="*/ 250 h 1086"/>
              <a:gd name="T40" fmla="*/ 2289 w 2980"/>
              <a:gd name="T41" fmla="*/ 309 h 1086"/>
              <a:gd name="T42" fmla="*/ 2341 w 2980"/>
              <a:gd name="T43" fmla="*/ 468 h 1086"/>
              <a:gd name="T44" fmla="*/ 2382 w 2980"/>
              <a:gd name="T45" fmla="*/ 504 h 1086"/>
              <a:gd name="T46" fmla="*/ 2451 w 2980"/>
              <a:gd name="T47" fmla="*/ 331 h 1086"/>
              <a:gd name="T48" fmla="*/ 2514 w 2980"/>
              <a:gd name="T49" fmla="*/ 246 h 1086"/>
              <a:gd name="T50" fmla="*/ 2622 w 2980"/>
              <a:gd name="T51" fmla="*/ 226 h 1086"/>
              <a:gd name="T52" fmla="*/ 2684 w 2980"/>
              <a:gd name="T53" fmla="*/ 335 h 1086"/>
              <a:gd name="T54" fmla="*/ 2710 w 2980"/>
              <a:gd name="T55" fmla="*/ 558 h 1086"/>
              <a:gd name="T56" fmla="*/ 2757 w 2980"/>
              <a:gd name="T57" fmla="*/ 626 h 1086"/>
              <a:gd name="T58" fmla="*/ 2773 w 2980"/>
              <a:gd name="T59" fmla="*/ 697 h 1086"/>
              <a:gd name="T60" fmla="*/ 2727 w 2980"/>
              <a:gd name="T61" fmla="*/ 770 h 1086"/>
              <a:gd name="T62" fmla="*/ 2664 w 2980"/>
              <a:gd name="T63" fmla="*/ 906 h 1086"/>
              <a:gd name="T64" fmla="*/ 2980 w 2980"/>
              <a:gd name="T65" fmla="*/ 998 h 1086"/>
              <a:gd name="T66" fmla="*/ 2343 w 2980"/>
              <a:gd name="T67" fmla="*/ 754 h 1086"/>
              <a:gd name="T68" fmla="*/ 2434 w 2980"/>
              <a:gd name="T69" fmla="*/ 842 h 1086"/>
              <a:gd name="T70" fmla="*/ 2466 w 2980"/>
              <a:gd name="T71" fmla="*/ 584 h 1086"/>
              <a:gd name="T72" fmla="*/ 2476 w 2980"/>
              <a:gd name="T73" fmla="*/ 480 h 1086"/>
              <a:gd name="T74" fmla="*/ 2385 w 2980"/>
              <a:gd name="T75" fmla="*/ 557 h 1086"/>
              <a:gd name="T76" fmla="*/ 2337 w 2980"/>
              <a:gd name="T77" fmla="*/ 621 h 1086"/>
              <a:gd name="T78" fmla="*/ 2338 w 2980"/>
              <a:gd name="T79" fmla="*/ 706 h 1086"/>
              <a:gd name="T80" fmla="*/ 2101 w 2980"/>
              <a:gd name="T81" fmla="*/ 618 h 1086"/>
              <a:gd name="T82" fmla="*/ 2156 w 2980"/>
              <a:gd name="T83" fmla="*/ 738 h 1086"/>
              <a:gd name="T84" fmla="*/ 2186 w 2980"/>
              <a:gd name="T85" fmla="*/ 671 h 1086"/>
              <a:gd name="T86" fmla="*/ 2185 w 2980"/>
              <a:gd name="T87" fmla="*/ 524 h 1086"/>
              <a:gd name="T88" fmla="*/ 1875 w 2980"/>
              <a:gd name="T89" fmla="*/ 494 h 1086"/>
              <a:gd name="T90" fmla="*/ 1898 w 2980"/>
              <a:gd name="T91" fmla="*/ 550 h 1086"/>
              <a:gd name="T92" fmla="*/ 1900 w 2980"/>
              <a:gd name="T93" fmla="*/ 515 h 1086"/>
              <a:gd name="T94" fmla="*/ 2712 w 2980"/>
              <a:gd name="T95" fmla="*/ 705 h 1086"/>
              <a:gd name="T96" fmla="*/ 2681 w 2980"/>
              <a:gd name="T97" fmla="*/ 766 h 1086"/>
              <a:gd name="T98" fmla="*/ 2717 w 2980"/>
              <a:gd name="T99" fmla="*/ 679 h 1086"/>
              <a:gd name="T100" fmla="*/ 1878 w 2980"/>
              <a:gd name="T101" fmla="*/ 592 h 1086"/>
              <a:gd name="T102" fmla="*/ 2768 w 2980"/>
              <a:gd name="T103" fmla="*/ 671 h 1086"/>
              <a:gd name="T104" fmla="*/ 2724 w 2980"/>
              <a:gd name="T105" fmla="*/ 758 h 1086"/>
              <a:gd name="T106" fmla="*/ 2714 w 2980"/>
              <a:gd name="T107" fmla="*/ 764 h 1086"/>
              <a:gd name="T108" fmla="*/ 2697 w 2980"/>
              <a:gd name="T109" fmla="*/ 805 h 1086"/>
              <a:gd name="T110" fmla="*/ 2360 w 2980"/>
              <a:gd name="T111" fmla="*/ 608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80" h="1086">
                <a:moveTo>
                  <a:pt x="0" y="806"/>
                </a:moveTo>
                <a:cubicBezTo>
                  <a:pt x="23" y="800"/>
                  <a:pt x="45" y="795"/>
                  <a:pt x="68" y="789"/>
                </a:cubicBezTo>
                <a:cubicBezTo>
                  <a:pt x="216" y="750"/>
                  <a:pt x="364" y="710"/>
                  <a:pt x="513" y="671"/>
                </a:cubicBezTo>
                <a:cubicBezTo>
                  <a:pt x="568" y="656"/>
                  <a:pt x="624" y="641"/>
                  <a:pt x="680" y="626"/>
                </a:cubicBezTo>
                <a:cubicBezTo>
                  <a:pt x="684" y="625"/>
                  <a:pt x="688" y="624"/>
                  <a:pt x="692" y="625"/>
                </a:cubicBezTo>
                <a:cubicBezTo>
                  <a:pt x="739" y="636"/>
                  <a:pt x="785" y="647"/>
                  <a:pt x="832" y="657"/>
                </a:cubicBezTo>
                <a:cubicBezTo>
                  <a:pt x="902" y="673"/>
                  <a:pt x="972" y="689"/>
                  <a:pt x="1041" y="705"/>
                </a:cubicBezTo>
                <a:cubicBezTo>
                  <a:pt x="1096" y="717"/>
                  <a:pt x="1151" y="729"/>
                  <a:pt x="1205" y="742"/>
                </a:cubicBezTo>
                <a:cubicBezTo>
                  <a:pt x="1243" y="750"/>
                  <a:pt x="1280" y="760"/>
                  <a:pt x="1318" y="767"/>
                </a:cubicBezTo>
                <a:cubicBezTo>
                  <a:pt x="1328" y="769"/>
                  <a:pt x="1340" y="766"/>
                  <a:pt x="1350" y="765"/>
                </a:cubicBezTo>
                <a:cubicBezTo>
                  <a:pt x="1396" y="759"/>
                  <a:pt x="1441" y="755"/>
                  <a:pt x="1486" y="770"/>
                </a:cubicBezTo>
                <a:cubicBezTo>
                  <a:pt x="1508" y="778"/>
                  <a:pt x="1528" y="788"/>
                  <a:pt x="1541" y="808"/>
                </a:cubicBezTo>
                <a:cubicBezTo>
                  <a:pt x="1549" y="821"/>
                  <a:pt x="1562" y="822"/>
                  <a:pt x="1574" y="825"/>
                </a:cubicBezTo>
                <a:cubicBezTo>
                  <a:pt x="1599" y="830"/>
                  <a:pt x="1623" y="835"/>
                  <a:pt x="1647" y="840"/>
                </a:cubicBezTo>
                <a:cubicBezTo>
                  <a:pt x="1655" y="842"/>
                  <a:pt x="1661" y="839"/>
                  <a:pt x="1662" y="831"/>
                </a:cubicBezTo>
                <a:cubicBezTo>
                  <a:pt x="1663" y="826"/>
                  <a:pt x="1662" y="821"/>
                  <a:pt x="1663" y="816"/>
                </a:cubicBezTo>
                <a:cubicBezTo>
                  <a:pt x="1665" y="808"/>
                  <a:pt x="1667" y="799"/>
                  <a:pt x="1672" y="792"/>
                </a:cubicBezTo>
                <a:cubicBezTo>
                  <a:pt x="1678" y="781"/>
                  <a:pt x="1686" y="770"/>
                  <a:pt x="1692" y="760"/>
                </a:cubicBezTo>
                <a:cubicBezTo>
                  <a:pt x="1694" y="757"/>
                  <a:pt x="1694" y="753"/>
                  <a:pt x="1694" y="750"/>
                </a:cubicBezTo>
                <a:cubicBezTo>
                  <a:pt x="1691" y="739"/>
                  <a:pt x="1687" y="727"/>
                  <a:pt x="1686" y="716"/>
                </a:cubicBezTo>
                <a:cubicBezTo>
                  <a:pt x="1685" y="707"/>
                  <a:pt x="1689" y="698"/>
                  <a:pt x="1690" y="690"/>
                </a:cubicBezTo>
                <a:cubicBezTo>
                  <a:pt x="1690" y="685"/>
                  <a:pt x="1691" y="679"/>
                  <a:pt x="1690" y="675"/>
                </a:cubicBezTo>
                <a:cubicBezTo>
                  <a:pt x="1683" y="649"/>
                  <a:pt x="1674" y="624"/>
                  <a:pt x="1675" y="597"/>
                </a:cubicBezTo>
                <a:cubicBezTo>
                  <a:pt x="1676" y="585"/>
                  <a:pt x="1675" y="572"/>
                  <a:pt x="1674" y="559"/>
                </a:cubicBezTo>
                <a:cubicBezTo>
                  <a:pt x="1674" y="555"/>
                  <a:pt x="1671" y="551"/>
                  <a:pt x="1668" y="547"/>
                </a:cubicBezTo>
                <a:cubicBezTo>
                  <a:pt x="1665" y="542"/>
                  <a:pt x="1658" y="536"/>
                  <a:pt x="1659" y="532"/>
                </a:cubicBezTo>
                <a:cubicBezTo>
                  <a:pt x="1661" y="523"/>
                  <a:pt x="1667" y="515"/>
                  <a:pt x="1671" y="506"/>
                </a:cubicBezTo>
                <a:cubicBezTo>
                  <a:pt x="1674" y="501"/>
                  <a:pt x="1679" y="496"/>
                  <a:pt x="1681" y="491"/>
                </a:cubicBezTo>
                <a:cubicBezTo>
                  <a:pt x="1687" y="480"/>
                  <a:pt x="1692" y="468"/>
                  <a:pt x="1698" y="454"/>
                </a:cubicBezTo>
                <a:cubicBezTo>
                  <a:pt x="1697" y="454"/>
                  <a:pt x="1695" y="452"/>
                  <a:pt x="1693" y="451"/>
                </a:cubicBezTo>
                <a:cubicBezTo>
                  <a:pt x="1689" y="447"/>
                  <a:pt x="1687" y="443"/>
                  <a:pt x="1692" y="438"/>
                </a:cubicBezTo>
                <a:cubicBezTo>
                  <a:pt x="1706" y="422"/>
                  <a:pt x="1708" y="404"/>
                  <a:pt x="1704" y="384"/>
                </a:cubicBezTo>
                <a:cubicBezTo>
                  <a:pt x="1699" y="365"/>
                  <a:pt x="1694" y="346"/>
                  <a:pt x="1692" y="327"/>
                </a:cubicBezTo>
                <a:cubicBezTo>
                  <a:pt x="1690" y="298"/>
                  <a:pt x="1695" y="269"/>
                  <a:pt x="1701" y="241"/>
                </a:cubicBezTo>
                <a:cubicBezTo>
                  <a:pt x="1707" y="216"/>
                  <a:pt x="1715" y="192"/>
                  <a:pt x="1732" y="173"/>
                </a:cubicBezTo>
                <a:cubicBezTo>
                  <a:pt x="1738" y="167"/>
                  <a:pt x="1744" y="161"/>
                  <a:pt x="1752" y="156"/>
                </a:cubicBezTo>
                <a:cubicBezTo>
                  <a:pt x="1761" y="149"/>
                  <a:pt x="1772" y="146"/>
                  <a:pt x="1780" y="138"/>
                </a:cubicBezTo>
                <a:cubicBezTo>
                  <a:pt x="1794" y="126"/>
                  <a:pt x="1803" y="111"/>
                  <a:pt x="1806" y="92"/>
                </a:cubicBezTo>
                <a:cubicBezTo>
                  <a:pt x="1808" y="76"/>
                  <a:pt x="1811" y="60"/>
                  <a:pt x="1822" y="47"/>
                </a:cubicBezTo>
                <a:cubicBezTo>
                  <a:pt x="1828" y="40"/>
                  <a:pt x="1832" y="31"/>
                  <a:pt x="1836" y="22"/>
                </a:cubicBezTo>
                <a:cubicBezTo>
                  <a:pt x="1845" y="5"/>
                  <a:pt x="1860" y="0"/>
                  <a:pt x="1876" y="10"/>
                </a:cubicBezTo>
                <a:cubicBezTo>
                  <a:pt x="1898" y="23"/>
                  <a:pt x="1919" y="38"/>
                  <a:pt x="1939" y="53"/>
                </a:cubicBezTo>
                <a:cubicBezTo>
                  <a:pt x="1950" y="61"/>
                  <a:pt x="1949" y="72"/>
                  <a:pt x="1942" y="84"/>
                </a:cubicBezTo>
                <a:cubicBezTo>
                  <a:pt x="1933" y="97"/>
                  <a:pt x="1933" y="101"/>
                  <a:pt x="1940" y="111"/>
                </a:cubicBezTo>
                <a:cubicBezTo>
                  <a:pt x="1943" y="115"/>
                  <a:pt x="1946" y="119"/>
                  <a:pt x="1949" y="123"/>
                </a:cubicBezTo>
                <a:cubicBezTo>
                  <a:pt x="1955" y="132"/>
                  <a:pt x="1952" y="138"/>
                  <a:pt x="1940" y="138"/>
                </a:cubicBezTo>
                <a:cubicBezTo>
                  <a:pt x="1935" y="138"/>
                  <a:pt x="1930" y="136"/>
                  <a:pt x="1924" y="135"/>
                </a:cubicBezTo>
                <a:cubicBezTo>
                  <a:pt x="1919" y="142"/>
                  <a:pt x="1908" y="145"/>
                  <a:pt x="1907" y="157"/>
                </a:cubicBezTo>
                <a:cubicBezTo>
                  <a:pt x="1907" y="161"/>
                  <a:pt x="1899" y="163"/>
                  <a:pt x="1895" y="167"/>
                </a:cubicBezTo>
                <a:cubicBezTo>
                  <a:pt x="1889" y="175"/>
                  <a:pt x="1883" y="183"/>
                  <a:pt x="1876" y="190"/>
                </a:cubicBezTo>
                <a:cubicBezTo>
                  <a:pt x="1869" y="198"/>
                  <a:pt x="1860" y="195"/>
                  <a:pt x="1851" y="194"/>
                </a:cubicBezTo>
                <a:cubicBezTo>
                  <a:pt x="1849" y="193"/>
                  <a:pt x="1847" y="194"/>
                  <a:pt x="1844" y="194"/>
                </a:cubicBezTo>
                <a:cubicBezTo>
                  <a:pt x="1844" y="196"/>
                  <a:pt x="1844" y="199"/>
                  <a:pt x="1845" y="201"/>
                </a:cubicBezTo>
                <a:cubicBezTo>
                  <a:pt x="1845" y="204"/>
                  <a:pt x="1847" y="206"/>
                  <a:pt x="1849" y="209"/>
                </a:cubicBezTo>
                <a:cubicBezTo>
                  <a:pt x="1873" y="240"/>
                  <a:pt x="1878" y="277"/>
                  <a:pt x="1876" y="315"/>
                </a:cubicBezTo>
                <a:cubicBezTo>
                  <a:pt x="1875" y="331"/>
                  <a:pt x="1878" y="347"/>
                  <a:pt x="1879" y="362"/>
                </a:cubicBezTo>
                <a:cubicBezTo>
                  <a:pt x="1879" y="384"/>
                  <a:pt x="1894" y="395"/>
                  <a:pt x="1909" y="407"/>
                </a:cubicBezTo>
                <a:cubicBezTo>
                  <a:pt x="1916" y="413"/>
                  <a:pt x="1925" y="418"/>
                  <a:pt x="1933" y="423"/>
                </a:cubicBezTo>
                <a:cubicBezTo>
                  <a:pt x="1935" y="425"/>
                  <a:pt x="1938" y="427"/>
                  <a:pt x="1938" y="429"/>
                </a:cubicBezTo>
                <a:cubicBezTo>
                  <a:pt x="1941" y="439"/>
                  <a:pt x="1950" y="442"/>
                  <a:pt x="1959" y="445"/>
                </a:cubicBezTo>
                <a:cubicBezTo>
                  <a:pt x="1962" y="447"/>
                  <a:pt x="1965" y="449"/>
                  <a:pt x="1969" y="449"/>
                </a:cubicBezTo>
                <a:cubicBezTo>
                  <a:pt x="1986" y="453"/>
                  <a:pt x="1992" y="465"/>
                  <a:pt x="1995" y="480"/>
                </a:cubicBezTo>
                <a:cubicBezTo>
                  <a:pt x="1998" y="493"/>
                  <a:pt x="1989" y="511"/>
                  <a:pt x="1977" y="517"/>
                </a:cubicBezTo>
                <a:cubicBezTo>
                  <a:pt x="1971" y="520"/>
                  <a:pt x="1967" y="521"/>
                  <a:pt x="1970" y="530"/>
                </a:cubicBezTo>
                <a:cubicBezTo>
                  <a:pt x="1971" y="535"/>
                  <a:pt x="1965" y="542"/>
                  <a:pt x="1963" y="549"/>
                </a:cubicBezTo>
                <a:cubicBezTo>
                  <a:pt x="1962" y="549"/>
                  <a:pt x="1961" y="549"/>
                  <a:pt x="1959" y="548"/>
                </a:cubicBezTo>
                <a:cubicBezTo>
                  <a:pt x="1961" y="551"/>
                  <a:pt x="1963" y="553"/>
                  <a:pt x="1965" y="555"/>
                </a:cubicBezTo>
                <a:cubicBezTo>
                  <a:pt x="1966" y="557"/>
                  <a:pt x="1967" y="560"/>
                  <a:pt x="1968" y="563"/>
                </a:cubicBezTo>
                <a:cubicBezTo>
                  <a:pt x="1965" y="564"/>
                  <a:pt x="1962" y="566"/>
                  <a:pt x="1959" y="565"/>
                </a:cubicBezTo>
                <a:cubicBezTo>
                  <a:pt x="1953" y="564"/>
                  <a:pt x="1949" y="566"/>
                  <a:pt x="1947" y="572"/>
                </a:cubicBezTo>
                <a:cubicBezTo>
                  <a:pt x="1942" y="586"/>
                  <a:pt x="1935" y="599"/>
                  <a:pt x="1928" y="612"/>
                </a:cubicBezTo>
                <a:cubicBezTo>
                  <a:pt x="1927" y="614"/>
                  <a:pt x="1927" y="617"/>
                  <a:pt x="1925" y="619"/>
                </a:cubicBezTo>
                <a:cubicBezTo>
                  <a:pt x="1922" y="621"/>
                  <a:pt x="1918" y="621"/>
                  <a:pt x="1914" y="622"/>
                </a:cubicBezTo>
                <a:cubicBezTo>
                  <a:pt x="1913" y="619"/>
                  <a:pt x="1911" y="616"/>
                  <a:pt x="1912" y="613"/>
                </a:cubicBezTo>
                <a:cubicBezTo>
                  <a:pt x="1914" y="604"/>
                  <a:pt x="1918" y="596"/>
                  <a:pt x="1921" y="587"/>
                </a:cubicBezTo>
                <a:cubicBezTo>
                  <a:pt x="1922" y="585"/>
                  <a:pt x="1922" y="583"/>
                  <a:pt x="1923" y="582"/>
                </a:cubicBezTo>
                <a:cubicBezTo>
                  <a:pt x="1922" y="581"/>
                  <a:pt x="1922" y="581"/>
                  <a:pt x="1921" y="580"/>
                </a:cubicBezTo>
                <a:cubicBezTo>
                  <a:pt x="1918" y="582"/>
                  <a:pt x="1915" y="585"/>
                  <a:pt x="1912" y="587"/>
                </a:cubicBezTo>
                <a:cubicBezTo>
                  <a:pt x="1903" y="593"/>
                  <a:pt x="1894" y="600"/>
                  <a:pt x="1885" y="606"/>
                </a:cubicBezTo>
                <a:cubicBezTo>
                  <a:pt x="1883" y="608"/>
                  <a:pt x="1880" y="611"/>
                  <a:pt x="1880" y="612"/>
                </a:cubicBezTo>
                <a:cubicBezTo>
                  <a:pt x="1881" y="617"/>
                  <a:pt x="1883" y="623"/>
                  <a:pt x="1887" y="624"/>
                </a:cubicBezTo>
                <a:cubicBezTo>
                  <a:pt x="1899" y="631"/>
                  <a:pt x="1913" y="636"/>
                  <a:pt x="1926" y="642"/>
                </a:cubicBezTo>
                <a:cubicBezTo>
                  <a:pt x="1957" y="654"/>
                  <a:pt x="1987" y="666"/>
                  <a:pt x="2017" y="679"/>
                </a:cubicBezTo>
                <a:cubicBezTo>
                  <a:pt x="2024" y="682"/>
                  <a:pt x="2027" y="681"/>
                  <a:pt x="2027" y="673"/>
                </a:cubicBezTo>
                <a:cubicBezTo>
                  <a:pt x="2027" y="669"/>
                  <a:pt x="2030" y="666"/>
                  <a:pt x="2031" y="662"/>
                </a:cubicBezTo>
                <a:cubicBezTo>
                  <a:pt x="2045" y="633"/>
                  <a:pt x="2059" y="604"/>
                  <a:pt x="2075" y="575"/>
                </a:cubicBezTo>
                <a:cubicBezTo>
                  <a:pt x="2085" y="557"/>
                  <a:pt x="2098" y="540"/>
                  <a:pt x="2112" y="523"/>
                </a:cubicBezTo>
                <a:cubicBezTo>
                  <a:pt x="2128" y="503"/>
                  <a:pt x="2146" y="485"/>
                  <a:pt x="2162" y="465"/>
                </a:cubicBezTo>
                <a:cubicBezTo>
                  <a:pt x="2167" y="459"/>
                  <a:pt x="2170" y="452"/>
                  <a:pt x="2174" y="446"/>
                </a:cubicBezTo>
                <a:cubicBezTo>
                  <a:pt x="2181" y="434"/>
                  <a:pt x="2187" y="422"/>
                  <a:pt x="2195" y="411"/>
                </a:cubicBezTo>
                <a:cubicBezTo>
                  <a:pt x="2200" y="406"/>
                  <a:pt x="2207" y="402"/>
                  <a:pt x="2212" y="397"/>
                </a:cubicBezTo>
                <a:cubicBezTo>
                  <a:pt x="2215" y="395"/>
                  <a:pt x="2216" y="391"/>
                  <a:pt x="2218" y="388"/>
                </a:cubicBezTo>
                <a:cubicBezTo>
                  <a:pt x="2214" y="386"/>
                  <a:pt x="2209" y="383"/>
                  <a:pt x="2205" y="381"/>
                </a:cubicBezTo>
                <a:cubicBezTo>
                  <a:pt x="2204" y="381"/>
                  <a:pt x="2203" y="382"/>
                  <a:pt x="2202" y="382"/>
                </a:cubicBezTo>
                <a:cubicBezTo>
                  <a:pt x="2188" y="385"/>
                  <a:pt x="2183" y="382"/>
                  <a:pt x="2174" y="364"/>
                </a:cubicBezTo>
                <a:cubicBezTo>
                  <a:pt x="2170" y="357"/>
                  <a:pt x="2167" y="348"/>
                  <a:pt x="2156" y="348"/>
                </a:cubicBezTo>
                <a:cubicBezTo>
                  <a:pt x="2159" y="339"/>
                  <a:pt x="2154" y="337"/>
                  <a:pt x="2147" y="335"/>
                </a:cubicBezTo>
                <a:cubicBezTo>
                  <a:pt x="2128" y="330"/>
                  <a:pt x="2126" y="327"/>
                  <a:pt x="2139" y="312"/>
                </a:cubicBezTo>
                <a:cubicBezTo>
                  <a:pt x="2151" y="298"/>
                  <a:pt x="2151" y="282"/>
                  <a:pt x="2154" y="266"/>
                </a:cubicBezTo>
                <a:cubicBezTo>
                  <a:pt x="2155" y="260"/>
                  <a:pt x="2159" y="253"/>
                  <a:pt x="2163" y="250"/>
                </a:cubicBezTo>
                <a:cubicBezTo>
                  <a:pt x="2182" y="239"/>
                  <a:pt x="2204" y="234"/>
                  <a:pt x="2225" y="233"/>
                </a:cubicBezTo>
                <a:cubicBezTo>
                  <a:pt x="2237" y="233"/>
                  <a:pt x="2249" y="238"/>
                  <a:pt x="2255" y="249"/>
                </a:cubicBezTo>
                <a:cubicBezTo>
                  <a:pt x="2259" y="256"/>
                  <a:pt x="2261" y="265"/>
                  <a:pt x="2261" y="273"/>
                </a:cubicBezTo>
                <a:cubicBezTo>
                  <a:pt x="2261" y="282"/>
                  <a:pt x="2265" y="285"/>
                  <a:pt x="2271" y="290"/>
                </a:cubicBezTo>
                <a:cubicBezTo>
                  <a:pt x="2277" y="294"/>
                  <a:pt x="2282" y="301"/>
                  <a:pt x="2289" y="309"/>
                </a:cubicBezTo>
                <a:cubicBezTo>
                  <a:pt x="2280" y="313"/>
                  <a:pt x="2274" y="316"/>
                  <a:pt x="2267" y="319"/>
                </a:cubicBezTo>
                <a:cubicBezTo>
                  <a:pt x="2261" y="322"/>
                  <a:pt x="2260" y="327"/>
                  <a:pt x="2262" y="333"/>
                </a:cubicBezTo>
                <a:cubicBezTo>
                  <a:pt x="2266" y="348"/>
                  <a:pt x="2271" y="362"/>
                  <a:pt x="2284" y="372"/>
                </a:cubicBezTo>
                <a:cubicBezTo>
                  <a:pt x="2292" y="379"/>
                  <a:pt x="2299" y="388"/>
                  <a:pt x="2306" y="395"/>
                </a:cubicBezTo>
                <a:cubicBezTo>
                  <a:pt x="2329" y="414"/>
                  <a:pt x="2337" y="441"/>
                  <a:pt x="2341" y="468"/>
                </a:cubicBezTo>
                <a:cubicBezTo>
                  <a:pt x="2343" y="487"/>
                  <a:pt x="2341" y="506"/>
                  <a:pt x="2340" y="525"/>
                </a:cubicBezTo>
                <a:cubicBezTo>
                  <a:pt x="2340" y="539"/>
                  <a:pt x="2338" y="553"/>
                  <a:pt x="2338" y="566"/>
                </a:cubicBezTo>
                <a:cubicBezTo>
                  <a:pt x="2338" y="567"/>
                  <a:pt x="2339" y="568"/>
                  <a:pt x="2341" y="571"/>
                </a:cubicBezTo>
                <a:cubicBezTo>
                  <a:pt x="2348" y="562"/>
                  <a:pt x="2355" y="553"/>
                  <a:pt x="2360" y="544"/>
                </a:cubicBezTo>
                <a:cubicBezTo>
                  <a:pt x="2368" y="531"/>
                  <a:pt x="2375" y="518"/>
                  <a:pt x="2382" y="504"/>
                </a:cubicBezTo>
                <a:cubicBezTo>
                  <a:pt x="2389" y="491"/>
                  <a:pt x="2396" y="478"/>
                  <a:pt x="2403" y="465"/>
                </a:cubicBezTo>
                <a:cubicBezTo>
                  <a:pt x="2416" y="441"/>
                  <a:pt x="2430" y="418"/>
                  <a:pt x="2443" y="395"/>
                </a:cubicBezTo>
                <a:cubicBezTo>
                  <a:pt x="2448" y="387"/>
                  <a:pt x="2451" y="378"/>
                  <a:pt x="2455" y="370"/>
                </a:cubicBezTo>
                <a:cubicBezTo>
                  <a:pt x="2456" y="368"/>
                  <a:pt x="2456" y="366"/>
                  <a:pt x="2456" y="363"/>
                </a:cubicBezTo>
                <a:cubicBezTo>
                  <a:pt x="2454" y="352"/>
                  <a:pt x="2452" y="342"/>
                  <a:pt x="2451" y="331"/>
                </a:cubicBezTo>
                <a:cubicBezTo>
                  <a:pt x="2450" y="328"/>
                  <a:pt x="2452" y="326"/>
                  <a:pt x="2453" y="323"/>
                </a:cubicBezTo>
                <a:cubicBezTo>
                  <a:pt x="2457" y="315"/>
                  <a:pt x="2462" y="307"/>
                  <a:pt x="2466" y="298"/>
                </a:cubicBezTo>
                <a:cubicBezTo>
                  <a:pt x="2474" y="280"/>
                  <a:pt x="2486" y="268"/>
                  <a:pt x="2508" y="271"/>
                </a:cubicBezTo>
                <a:cubicBezTo>
                  <a:pt x="2513" y="271"/>
                  <a:pt x="2518" y="271"/>
                  <a:pt x="2524" y="271"/>
                </a:cubicBezTo>
                <a:cubicBezTo>
                  <a:pt x="2520" y="261"/>
                  <a:pt x="2517" y="253"/>
                  <a:pt x="2514" y="246"/>
                </a:cubicBezTo>
                <a:cubicBezTo>
                  <a:pt x="2521" y="240"/>
                  <a:pt x="2523" y="224"/>
                  <a:pt x="2518" y="213"/>
                </a:cubicBezTo>
                <a:cubicBezTo>
                  <a:pt x="2513" y="200"/>
                  <a:pt x="2514" y="196"/>
                  <a:pt x="2524" y="187"/>
                </a:cubicBezTo>
                <a:cubicBezTo>
                  <a:pt x="2546" y="166"/>
                  <a:pt x="2571" y="161"/>
                  <a:pt x="2600" y="170"/>
                </a:cubicBezTo>
                <a:cubicBezTo>
                  <a:pt x="2612" y="173"/>
                  <a:pt x="2617" y="183"/>
                  <a:pt x="2619" y="193"/>
                </a:cubicBezTo>
                <a:cubicBezTo>
                  <a:pt x="2621" y="204"/>
                  <a:pt x="2620" y="215"/>
                  <a:pt x="2622" y="226"/>
                </a:cubicBezTo>
                <a:cubicBezTo>
                  <a:pt x="2623" y="233"/>
                  <a:pt x="2628" y="240"/>
                  <a:pt x="2631" y="247"/>
                </a:cubicBezTo>
                <a:cubicBezTo>
                  <a:pt x="2625" y="246"/>
                  <a:pt x="2621" y="245"/>
                  <a:pt x="2621" y="254"/>
                </a:cubicBezTo>
                <a:cubicBezTo>
                  <a:pt x="2621" y="261"/>
                  <a:pt x="2619" y="268"/>
                  <a:pt x="2617" y="274"/>
                </a:cubicBezTo>
                <a:cubicBezTo>
                  <a:pt x="2615" y="285"/>
                  <a:pt x="2623" y="291"/>
                  <a:pt x="2630" y="296"/>
                </a:cubicBezTo>
                <a:cubicBezTo>
                  <a:pt x="2648" y="309"/>
                  <a:pt x="2667" y="321"/>
                  <a:pt x="2684" y="335"/>
                </a:cubicBezTo>
                <a:cubicBezTo>
                  <a:pt x="2698" y="346"/>
                  <a:pt x="2710" y="359"/>
                  <a:pt x="2710" y="379"/>
                </a:cubicBezTo>
                <a:cubicBezTo>
                  <a:pt x="2710" y="382"/>
                  <a:pt x="2711" y="385"/>
                  <a:pt x="2712" y="388"/>
                </a:cubicBezTo>
                <a:cubicBezTo>
                  <a:pt x="2721" y="410"/>
                  <a:pt x="2717" y="431"/>
                  <a:pt x="2715" y="453"/>
                </a:cubicBezTo>
                <a:cubicBezTo>
                  <a:pt x="2712" y="481"/>
                  <a:pt x="2705" y="508"/>
                  <a:pt x="2708" y="537"/>
                </a:cubicBezTo>
                <a:cubicBezTo>
                  <a:pt x="2709" y="544"/>
                  <a:pt x="2710" y="551"/>
                  <a:pt x="2710" y="558"/>
                </a:cubicBezTo>
                <a:cubicBezTo>
                  <a:pt x="2709" y="592"/>
                  <a:pt x="2707" y="626"/>
                  <a:pt x="2706" y="660"/>
                </a:cubicBezTo>
                <a:cubicBezTo>
                  <a:pt x="2706" y="664"/>
                  <a:pt x="2705" y="668"/>
                  <a:pt x="2704" y="673"/>
                </a:cubicBezTo>
                <a:cubicBezTo>
                  <a:pt x="2706" y="673"/>
                  <a:pt x="2707" y="674"/>
                  <a:pt x="2708" y="674"/>
                </a:cubicBezTo>
                <a:cubicBezTo>
                  <a:pt x="2712" y="669"/>
                  <a:pt x="2716" y="664"/>
                  <a:pt x="2720" y="660"/>
                </a:cubicBezTo>
                <a:cubicBezTo>
                  <a:pt x="2732" y="648"/>
                  <a:pt x="2743" y="635"/>
                  <a:pt x="2757" y="626"/>
                </a:cubicBezTo>
                <a:cubicBezTo>
                  <a:pt x="2770" y="618"/>
                  <a:pt x="2777" y="607"/>
                  <a:pt x="2788" y="598"/>
                </a:cubicBezTo>
                <a:cubicBezTo>
                  <a:pt x="2797" y="590"/>
                  <a:pt x="2804" y="592"/>
                  <a:pt x="2811" y="602"/>
                </a:cubicBezTo>
                <a:cubicBezTo>
                  <a:pt x="2812" y="605"/>
                  <a:pt x="2814" y="609"/>
                  <a:pt x="2816" y="612"/>
                </a:cubicBezTo>
                <a:cubicBezTo>
                  <a:pt x="2821" y="619"/>
                  <a:pt x="2818" y="625"/>
                  <a:pt x="2814" y="631"/>
                </a:cubicBezTo>
                <a:cubicBezTo>
                  <a:pt x="2800" y="653"/>
                  <a:pt x="2787" y="675"/>
                  <a:pt x="2773" y="697"/>
                </a:cubicBezTo>
                <a:cubicBezTo>
                  <a:pt x="2771" y="702"/>
                  <a:pt x="2770" y="708"/>
                  <a:pt x="2770" y="711"/>
                </a:cubicBezTo>
                <a:cubicBezTo>
                  <a:pt x="2766" y="713"/>
                  <a:pt x="2761" y="715"/>
                  <a:pt x="2760" y="718"/>
                </a:cubicBezTo>
                <a:cubicBezTo>
                  <a:pt x="2757" y="722"/>
                  <a:pt x="2751" y="726"/>
                  <a:pt x="2759" y="734"/>
                </a:cubicBezTo>
                <a:cubicBezTo>
                  <a:pt x="2754" y="739"/>
                  <a:pt x="2747" y="743"/>
                  <a:pt x="2742" y="749"/>
                </a:cubicBezTo>
                <a:cubicBezTo>
                  <a:pt x="2736" y="755"/>
                  <a:pt x="2732" y="763"/>
                  <a:pt x="2727" y="770"/>
                </a:cubicBezTo>
                <a:cubicBezTo>
                  <a:pt x="2713" y="792"/>
                  <a:pt x="2700" y="814"/>
                  <a:pt x="2686" y="836"/>
                </a:cubicBezTo>
                <a:cubicBezTo>
                  <a:pt x="2681" y="844"/>
                  <a:pt x="2672" y="850"/>
                  <a:pt x="2664" y="857"/>
                </a:cubicBezTo>
                <a:cubicBezTo>
                  <a:pt x="2660" y="861"/>
                  <a:pt x="2659" y="864"/>
                  <a:pt x="2661" y="870"/>
                </a:cubicBezTo>
                <a:cubicBezTo>
                  <a:pt x="2665" y="878"/>
                  <a:pt x="2666" y="887"/>
                  <a:pt x="2663" y="896"/>
                </a:cubicBezTo>
                <a:cubicBezTo>
                  <a:pt x="2662" y="899"/>
                  <a:pt x="2663" y="903"/>
                  <a:pt x="2664" y="906"/>
                </a:cubicBezTo>
                <a:cubicBezTo>
                  <a:pt x="2668" y="918"/>
                  <a:pt x="2672" y="931"/>
                  <a:pt x="2677" y="943"/>
                </a:cubicBezTo>
                <a:cubicBezTo>
                  <a:pt x="2679" y="949"/>
                  <a:pt x="2683" y="955"/>
                  <a:pt x="2688" y="957"/>
                </a:cubicBezTo>
                <a:cubicBezTo>
                  <a:pt x="2720" y="971"/>
                  <a:pt x="2752" y="984"/>
                  <a:pt x="2784" y="997"/>
                </a:cubicBezTo>
                <a:cubicBezTo>
                  <a:pt x="2788" y="999"/>
                  <a:pt x="2793" y="998"/>
                  <a:pt x="2797" y="998"/>
                </a:cubicBezTo>
                <a:cubicBezTo>
                  <a:pt x="2858" y="998"/>
                  <a:pt x="2918" y="998"/>
                  <a:pt x="2980" y="998"/>
                </a:cubicBezTo>
                <a:cubicBezTo>
                  <a:pt x="2980" y="1027"/>
                  <a:pt x="2980" y="1056"/>
                  <a:pt x="2980" y="1086"/>
                </a:cubicBezTo>
                <a:cubicBezTo>
                  <a:pt x="1987" y="1086"/>
                  <a:pt x="994" y="1086"/>
                  <a:pt x="0" y="1086"/>
                </a:cubicBezTo>
                <a:cubicBezTo>
                  <a:pt x="0" y="992"/>
                  <a:pt x="0" y="899"/>
                  <a:pt x="0" y="806"/>
                </a:cubicBezTo>
                <a:close/>
                <a:moveTo>
                  <a:pt x="2347" y="754"/>
                </a:moveTo>
                <a:cubicBezTo>
                  <a:pt x="2345" y="754"/>
                  <a:pt x="2344" y="754"/>
                  <a:pt x="2343" y="754"/>
                </a:cubicBezTo>
                <a:cubicBezTo>
                  <a:pt x="2339" y="757"/>
                  <a:pt x="2333" y="761"/>
                  <a:pt x="2331" y="765"/>
                </a:cubicBezTo>
                <a:cubicBezTo>
                  <a:pt x="2326" y="774"/>
                  <a:pt x="2323" y="784"/>
                  <a:pt x="2318" y="793"/>
                </a:cubicBezTo>
                <a:cubicBezTo>
                  <a:pt x="2314" y="801"/>
                  <a:pt x="2317" y="804"/>
                  <a:pt x="2324" y="807"/>
                </a:cubicBezTo>
                <a:cubicBezTo>
                  <a:pt x="2357" y="821"/>
                  <a:pt x="2390" y="835"/>
                  <a:pt x="2423" y="848"/>
                </a:cubicBezTo>
                <a:cubicBezTo>
                  <a:pt x="2430" y="852"/>
                  <a:pt x="2433" y="850"/>
                  <a:pt x="2434" y="842"/>
                </a:cubicBezTo>
                <a:cubicBezTo>
                  <a:pt x="2435" y="825"/>
                  <a:pt x="2436" y="808"/>
                  <a:pt x="2438" y="791"/>
                </a:cubicBezTo>
                <a:cubicBezTo>
                  <a:pt x="2438" y="789"/>
                  <a:pt x="2437" y="786"/>
                  <a:pt x="2436" y="784"/>
                </a:cubicBezTo>
                <a:cubicBezTo>
                  <a:pt x="2429" y="769"/>
                  <a:pt x="2430" y="753"/>
                  <a:pt x="2433" y="737"/>
                </a:cubicBezTo>
                <a:cubicBezTo>
                  <a:pt x="2439" y="704"/>
                  <a:pt x="2445" y="671"/>
                  <a:pt x="2451" y="638"/>
                </a:cubicBezTo>
                <a:cubicBezTo>
                  <a:pt x="2455" y="620"/>
                  <a:pt x="2462" y="602"/>
                  <a:pt x="2466" y="584"/>
                </a:cubicBezTo>
                <a:cubicBezTo>
                  <a:pt x="2468" y="579"/>
                  <a:pt x="2469" y="572"/>
                  <a:pt x="2467" y="569"/>
                </a:cubicBezTo>
                <a:cubicBezTo>
                  <a:pt x="2460" y="560"/>
                  <a:pt x="2462" y="552"/>
                  <a:pt x="2468" y="544"/>
                </a:cubicBezTo>
                <a:cubicBezTo>
                  <a:pt x="2470" y="541"/>
                  <a:pt x="2472" y="538"/>
                  <a:pt x="2472" y="534"/>
                </a:cubicBezTo>
                <a:cubicBezTo>
                  <a:pt x="2473" y="526"/>
                  <a:pt x="2473" y="518"/>
                  <a:pt x="2473" y="510"/>
                </a:cubicBezTo>
                <a:cubicBezTo>
                  <a:pt x="2474" y="500"/>
                  <a:pt x="2476" y="490"/>
                  <a:pt x="2476" y="480"/>
                </a:cubicBezTo>
                <a:cubicBezTo>
                  <a:pt x="2477" y="478"/>
                  <a:pt x="2474" y="475"/>
                  <a:pt x="2473" y="472"/>
                </a:cubicBezTo>
                <a:cubicBezTo>
                  <a:pt x="2471" y="474"/>
                  <a:pt x="2469" y="475"/>
                  <a:pt x="2467" y="477"/>
                </a:cubicBezTo>
                <a:cubicBezTo>
                  <a:pt x="2456" y="487"/>
                  <a:pt x="2447" y="497"/>
                  <a:pt x="2436" y="506"/>
                </a:cubicBezTo>
                <a:cubicBezTo>
                  <a:pt x="2423" y="518"/>
                  <a:pt x="2408" y="528"/>
                  <a:pt x="2395" y="540"/>
                </a:cubicBezTo>
                <a:cubicBezTo>
                  <a:pt x="2390" y="544"/>
                  <a:pt x="2384" y="552"/>
                  <a:pt x="2385" y="557"/>
                </a:cubicBezTo>
                <a:cubicBezTo>
                  <a:pt x="2388" y="569"/>
                  <a:pt x="2383" y="578"/>
                  <a:pt x="2376" y="588"/>
                </a:cubicBezTo>
                <a:cubicBezTo>
                  <a:pt x="2374" y="590"/>
                  <a:pt x="2374" y="593"/>
                  <a:pt x="2373" y="596"/>
                </a:cubicBezTo>
                <a:cubicBezTo>
                  <a:pt x="2370" y="606"/>
                  <a:pt x="2367" y="616"/>
                  <a:pt x="2364" y="626"/>
                </a:cubicBezTo>
                <a:cubicBezTo>
                  <a:pt x="2363" y="628"/>
                  <a:pt x="2360" y="629"/>
                  <a:pt x="2357" y="630"/>
                </a:cubicBezTo>
                <a:cubicBezTo>
                  <a:pt x="2349" y="633"/>
                  <a:pt x="2345" y="627"/>
                  <a:pt x="2337" y="621"/>
                </a:cubicBezTo>
                <a:cubicBezTo>
                  <a:pt x="2338" y="630"/>
                  <a:pt x="2338" y="637"/>
                  <a:pt x="2339" y="643"/>
                </a:cubicBezTo>
                <a:cubicBezTo>
                  <a:pt x="2340" y="647"/>
                  <a:pt x="2340" y="652"/>
                  <a:pt x="2342" y="654"/>
                </a:cubicBezTo>
                <a:cubicBezTo>
                  <a:pt x="2351" y="664"/>
                  <a:pt x="2350" y="667"/>
                  <a:pt x="2338" y="671"/>
                </a:cubicBezTo>
                <a:cubicBezTo>
                  <a:pt x="2336" y="672"/>
                  <a:pt x="2333" y="676"/>
                  <a:pt x="2333" y="678"/>
                </a:cubicBezTo>
                <a:cubicBezTo>
                  <a:pt x="2334" y="687"/>
                  <a:pt x="2337" y="696"/>
                  <a:pt x="2338" y="706"/>
                </a:cubicBezTo>
                <a:cubicBezTo>
                  <a:pt x="2341" y="722"/>
                  <a:pt x="2344" y="738"/>
                  <a:pt x="2347" y="754"/>
                </a:cubicBezTo>
                <a:close/>
                <a:moveTo>
                  <a:pt x="2185" y="524"/>
                </a:moveTo>
                <a:cubicBezTo>
                  <a:pt x="2174" y="534"/>
                  <a:pt x="2160" y="543"/>
                  <a:pt x="2151" y="556"/>
                </a:cubicBezTo>
                <a:cubicBezTo>
                  <a:pt x="2137" y="576"/>
                  <a:pt x="2125" y="599"/>
                  <a:pt x="2104" y="614"/>
                </a:cubicBezTo>
                <a:cubicBezTo>
                  <a:pt x="2103" y="615"/>
                  <a:pt x="2102" y="616"/>
                  <a:pt x="2101" y="618"/>
                </a:cubicBezTo>
                <a:cubicBezTo>
                  <a:pt x="2094" y="628"/>
                  <a:pt x="2086" y="638"/>
                  <a:pt x="2079" y="649"/>
                </a:cubicBezTo>
                <a:cubicBezTo>
                  <a:pt x="2076" y="653"/>
                  <a:pt x="2075" y="659"/>
                  <a:pt x="2075" y="664"/>
                </a:cubicBezTo>
                <a:cubicBezTo>
                  <a:pt x="2073" y="673"/>
                  <a:pt x="2073" y="683"/>
                  <a:pt x="2071" y="692"/>
                </a:cubicBezTo>
                <a:cubicBezTo>
                  <a:pt x="2069" y="699"/>
                  <a:pt x="2070" y="702"/>
                  <a:pt x="2077" y="704"/>
                </a:cubicBezTo>
                <a:cubicBezTo>
                  <a:pt x="2103" y="715"/>
                  <a:pt x="2130" y="726"/>
                  <a:pt x="2156" y="738"/>
                </a:cubicBezTo>
                <a:cubicBezTo>
                  <a:pt x="2162" y="740"/>
                  <a:pt x="2165" y="739"/>
                  <a:pt x="2167" y="733"/>
                </a:cubicBezTo>
                <a:cubicBezTo>
                  <a:pt x="2169" y="729"/>
                  <a:pt x="2172" y="724"/>
                  <a:pt x="2174" y="719"/>
                </a:cubicBezTo>
                <a:cubicBezTo>
                  <a:pt x="2179" y="711"/>
                  <a:pt x="2189" y="705"/>
                  <a:pt x="2183" y="693"/>
                </a:cubicBezTo>
                <a:cubicBezTo>
                  <a:pt x="2182" y="692"/>
                  <a:pt x="2183" y="689"/>
                  <a:pt x="2184" y="688"/>
                </a:cubicBezTo>
                <a:cubicBezTo>
                  <a:pt x="2190" y="683"/>
                  <a:pt x="2201" y="679"/>
                  <a:pt x="2186" y="671"/>
                </a:cubicBezTo>
                <a:cubicBezTo>
                  <a:pt x="2186" y="671"/>
                  <a:pt x="2187" y="671"/>
                  <a:pt x="2186" y="670"/>
                </a:cubicBezTo>
                <a:cubicBezTo>
                  <a:pt x="2182" y="652"/>
                  <a:pt x="2178" y="635"/>
                  <a:pt x="2185" y="616"/>
                </a:cubicBezTo>
                <a:cubicBezTo>
                  <a:pt x="2186" y="613"/>
                  <a:pt x="2186" y="609"/>
                  <a:pt x="2186" y="605"/>
                </a:cubicBezTo>
                <a:cubicBezTo>
                  <a:pt x="2186" y="589"/>
                  <a:pt x="2186" y="573"/>
                  <a:pt x="2192" y="558"/>
                </a:cubicBezTo>
                <a:cubicBezTo>
                  <a:pt x="2197" y="547"/>
                  <a:pt x="2199" y="534"/>
                  <a:pt x="2185" y="524"/>
                </a:cubicBezTo>
                <a:close/>
                <a:moveTo>
                  <a:pt x="1366" y="777"/>
                </a:moveTo>
                <a:cubicBezTo>
                  <a:pt x="1379" y="785"/>
                  <a:pt x="1522" y="814"/>
                  <a:pt x="1529" y="811"/>
                </a:cubicBezTo>
                <a:cubicBezTo>
                  <a:pt x="1499" y="768"/>
                  <a:pt x="1404" y="762"/>
                  <a:pt x="1366" y="777"/>
                </a:cubicBezTo>
                <a:close/>
                <a:moveTo>
                  <a:pt x="1885" y="487"/>
                </a:moveTo>
                <a:cubicBezTo>
                  <a:pt x="1880" y="491"/>
                  <a:pt x="1878" y="493"/>
                  <a:pt x="1875" y="494"/>
                </a:cubicBezTo>
                <a:cubicBezTo>
                  <a:pt x="1867" y="498"/>
                  <a:pt x="1866" y="504"/>
                  <a:pt x="1870" y="512"/>
                </a:cubicBezTo>
                <a:cubicBezTo>
                  <a:pt x="1872" y="518"/>
                  <a:pt x="1872" y="524"/>
                  <a:pt x="1873" y="530"/>
                </a:cubicBezTo>
                <a:cubicBezTo>
                  <a:pt x="1874" y="536"/>
                  <a:pt x="1874" y="542"/>
                  <a:pt x="1875" y="548"/>
                </a:cubicBezTo>
                <a:cubicBezTo>
                  <a:pt x="1876" y="551"/>
                  <a:pt x="1879" y="555"/>
                  <a:pt x="1881" y="555"/>
                </a:cubicBezTo>
                <a:cubicBezTo>
                  <a:pt x="1887" y="554"/>
                  <a:pt x="1896" y="554"/>
                  <a:pt x="1898" y="550"/>
                </a:cubicBezTo>
                <a:cubicBezTo>
                  <a:pt x="1906" y="538"/>
                  <a:pt x="1910" y="523"/>
                  <a:pt x="1918" y="511"/>
                </a:cubicBezTo>
                <a:cubicBezTo>
                  <a:pt x="1923" y="501"/>
                  <a:pt x="1919" y="494"/>
                  <a:pt x="1913" y="487"/>
                </a:cubicBezTo>
                <a:cubicBezTo>
                  <a:pt x="1912" y="485"/>
                  <a:pt x="1908" y="484"/>
                  <a:pt x="1906" y="484"/>
                </a:cubicBezTo>
                <a:cubicBezTo>
                  <a:pt x="1905" y="485"/>
                  <a:pt x="1903" y="488"/>
                  <a:pt x="1903" y="491"/>
                </a:cubicBezTo>
                <a:cubicBezTo>
                  <a:pt x="1902" y="499"/>
                  <a:pt x="1902" y="507"/>
                  <a:pt x="1900" y="515"/>
                </a:cubicBezTo>
                <a:cubicBezTo>
                  <a:pt x="1900" y="518"/>
                  <a:pt x="1896" y="521"/>
                  <a:pt x="1894" y="523"/>
                </a:cubicBezTo>
                <a:cubicBezTo>
                  <a:pt x="1891" y="521"/>
                  <a:pt x="1887" y="518"/>
                  <a:pt x="1887" y="515"/>
                </a:cubicBezTo>
                <a:cubicBezTo>
                  <a:pt x="1886" y="510"/>
                  <a:pt x="1887" y="505"/>
                  <a:pt x="1887" y="499"/>
                </a:cubicBezTo>
                <a:cubicBezTo>
                  <a:pt x="1887" y="496"/>
                  <a:pt x="1886" y="492"/>
                  <a:pt x="1885" y="487"/>
                </a:cubicBezTo>
                <a:close/>
                <a:moveTo>
                  <a:pt x="2712" y="705"/>
                </a:moveTo>
                <a:cubicBezTo>
                  <a:pt x="2710" y="705"/>
                  <a:pt x="2709" y="704"/>
                  <a:pt x="2707" y="704"/>
                </a:cubicBezTo>
                <a:cubicBezTo>
                  <a:pt x="2705" y="708"/>
                  <a:pt x="2703" y="713"/>
                  <a:pt x="2700" y="717"/>
                </a:cubicBezTo>
                <a:cubicBezTo>
                  <a:pt x="2695" y="725"/>
                  <a:pt x="2690" y="735"/>
                  <a:pt x="2683" y="741"/>
                </a:cubicBezTo>
                <a:cubicBezTo>
                  <a:pt x="2675" y="749"/>
                  <a:pt x="2672" y="761"/>
                  <a:pt x="2679" y="767"/>
                </a:cubicBezTo>
                <a:cubicBezTo>
                  <a:pt x="2680" y="766"/>
                  <a:pt x="2681" y="766"/>
                  <a:pt x="2681" y="766"/>
                </a:cubicBezTo>
                <a:cubicBezTo>
                  <a:pt x="2691" y="749"/>
                  <a:pt x="2702" y="733"/>
                  <a:pt x="2711" y="716"/>
                </a:cubicBezTo>
                <a:cubicBezTo>
                  <a:pt x="2713" y="713"/>
                  <a:pt x="2712" y="709"/>
                  <a:pt x="2712" y="705"/>
                </a:cubicBezTo>
                <a:close/>
                <a:moveTo>
                  <a:pt x="2759" y="641"/>
                </a:moveTo>
                <a:cubicBezTo>
                  <a:pt x="2758" y="640"/>
                  <a:pt x="2756" y="639"/>
                  <a:pt x="2755" y="638"/>
                </a:cubicBezTo>
                <a:cubicBezTo>
                  <a:pt x="2743" y="652"/>
                  <a:pt x="2730" y="665"/>
                  <a:pt x="2717" y="679"/>
                </a:cubicBezTo>
                <a:cubicBezTo>
                  <a:pt x="2721" y="683"/>
                  <a:pt x="2724" y="687"/>
                  <a:pt x="2728" y="692"/>
                </a:cubicBezTo>
                <a:cubicBezTo>
                  <a:pt x="2739" y="674"/>
                  <a:pt x="2749" y="657"/>
                  <a:pt x="2759" y="641"/>
                </a:cubicBezTo>
                <a:close/>
                <a:moveTo>
                  <a:pt x="1911" y="568"/>
                </a:moveTo>
                <a:cubicBezTo>
                  <a:pt x="1902" y="564"/>
                  <a:pt x="1879" y="565"/>
                  <a:pt x="1879" y="570"/>
                </a:cubicBezTo>
                <a:cubicBezTo>
                  <a:pt x="1877" y="577"/>
                  <a:pt x="1878" y="585"/>
                  <a:pt x="1878" y="592"/>
                </a:cubicBezTo>
                <a:cubicBezTo>
                  <a:pt x="1879" y="593"/>
                  <a:pt x="1880" y="593"/>
                  <a:pt x="1881" y="593"/>
                </a:cubicBezTo>
                <a:cubicBezTo>
                  <a:pt x="1891" y="585"/>
                  <a:pt x="1900" y="577"/>
                  <a:pt x="1911" y="568"/>
                </a:cubicBezTo>
                <a:close/>
                <a:moveTo>
                  <a:pt x="2789" y="650"/>
                </a:moveTo>
                <a:cubicBezTo>
                  <a:pt x="2787" y="649"/>
                  <a:pt x="2785" y="649"/>
                  <a:pt x="2784" y="648"/>
                </a:cubicBezTo>
                <a:cubicBezTo>
                  <a:pt x="2778" y="656"/>
                  <a:pt x="2772" y="663"/>
                  <a:pt x="2768" y="671"/>
                </a:cubicBezTo>
                <a:cubicBezTo>
                  <a:pt x="2766" y="674"/>
                  <a:pt x="2769" y="680"/>
                  <a:pt x="2770" y="684"/>
                </a:cubicBezTo>
                <a:cubicBezTo>
                  <a:pt x="2773" y="682"/>
                  <a:pt x="2776" y="680"/>
                  <a:pt x="2779" y="678"/>
                </a:cubicBezTo>
                <a:cubicBezTo>
                  <a:pt x="2781" y="674"/>
                  <a:pt x="2784" y="670"/>
                  <a:pt x="2785" y="666"/>
                </a:cubicBezTo>
                <a:cubicBezTo>
                  <a:pt x="2787" y="661"/>
                  <a:pt x="2788" y="655"/>
                  <a:pt x="2789" y="650"/>
                </a:cubicBezTo>
                <a:close/>
                <a:moveTo>
                  <a:pt x="2724" y="758"/>
                </a:moveTo>
                <a:cubicBezTo>
                  <a:pt x="2738" y="748"/>
                  <a:pt x="2743" y="734"/>
                  <a:pt x="2736" y="726"/>
                </a:cubicBezTo>
                <a:cubicBezTo>
                  <a:pt x="2721" y="740"/>
                  <a:pt x="2718" y="749"/>
                  <a:pt x="2724" y="758"/>
                </a:cubicBezTo>
                <a:close/>
                <a:moveTo>
                  <a:pt x="2714" y="764"/>
                </a:moveTo>
                <a:cubicBezTo>
                  <a:pt x="2699" y="777"/>
                  <a:pt x="2696" y="788"/>
                  <a:pt x="2704" y="793"/>
                </a:cubicBezTo>
                <a:cubicBezTo>
                  <a:pt x="2718" y="778"/>
                  <a:pt x="2720" y="773"/>
                  <a:pt x="2714" y="764"/>
                </a:cubicBezTo>
                <a:close/>
                <a:moveTo>
                  <a:pt x="2747" y="723"/>
                </a:moveTo>
                <a:cubicBezTo>
                  <a:pt x="2761" y="711"/>
                  <a:pt x="2763" y="703"/>
                  <a:pt x="2756" y="696"/>
                </a:cubicBezTo>
                <a:cubicBezTo>
                  <a:pt x="2742" y="708"/>
                  <a:pt x="2740" y="712"/>
                  <a:pt x="2747" y="723"/>
                </a:cubicBezTo>
                <a:close/>
                <a:moveTo>
                  <a:pt x="2687" y="826"/>
                </a:moveTo>
                <a:cubicBezTo>
                  <a:pt x="2690" y="818"/>
                  <a:pt x="2694" y="811"/>
                  <a:pt x="2697" y="805"/>
                </a:cubicBezTo>
                <a:cubicBezTo>
                  <a:pt x="2683" y="811"/>
                  <a:pt x="2680" y="819"/>
                  <a:pt x="2687" y="826"/>
                </a:cubicBezTo>
                <a:close/>
                <a:moveTo>
                  <a:pt x="2360" y="608"/>
                </a:moveTo>
                <a:cubicBezTo>
                  <a:pt x="2361" y="600"/>
                  <a:pt x="2361" y="595"/>
                  <a:pt x="2362" y="590"/>
                </a:cubicBezTo>
                <a:cubicBezTo>
                  <a:pt x="2360" y="590"/>
                  <a:pt x="2356" y="590"/>
                  <a:pt x="2355" y="591"/>
                </a:cubicBezTo>
                <a:cubicBezTo>
                  <a:pt x="2351" y="596"/>
                  <a:pt x="2352" y="601"/>
                  <a:pt x="2360" y="6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DE4A1540-A398-4F6D-9BA0-74FC12594DA9}"/>
              </a:ext>
            </a:extLst>
          </p:cNvPr>
          <p:cNvSpPr/>
          <p:nvPr/>
        </p:nvSpPr>
        <p:spPr>
          <a:xfrm>
            <a:off x="4219074" y="6641432"/>
            <a:ext cx="7972926" cy="2258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EB56935-DC7B-4194-B073-9A722DD50427}"/>
              </a:ext>
            </a:extLst>
          </p:cNvPr>
          <p:cNvGrpSpPr/>
          <p:nvPr/>
        </p:nvGrpSpPr>
        <p:grpSpPr>
          <a:xfrm flipH="1">
            <a:off x="10728236" y="5252130"/>
            <a:ext cx="1319386" cy="1305531"/>
            <a:chOff x="3175" y="1588"/>
            <a:chExt cx="4686300" cy="4637087"/>
          </a:xfrm>
          <a:solidFill>
            <a:schemeClr val="accent1"/>
          </a:solidFill>
        </p:grpSpPr>
        <p:sp>
          <p:nvSpPr>
            <p:cNvPr id="8" name="Rectangle 5">
              <a:extLst>
                <a:ext uri="{FF2B5EF4-FFF2-40B4-BE49-F238E27FC236}">
                  <a16:creationId xmlns:a16="http://schemas.microsoft.com/office/drawing/2014/main" id="{430FBBE0-3839-42FA-BF2D-FEAD7C285080}"/>
                </a:ext>
              </a:extLst>
            </p:cNvPr>
            <p:cNvSpPr>
              <a:spLocks noChangeArrowheads="1"/>
            </p:cNvSpPr>
            <p:nvPr/>
          </p:nvSpPr>
          <p:spPr bwMode="auto">
            <a:xfrm>
              <a:off x="1106488" y="3094038"/>
              <a:ext cx="984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3DF6C43C-2FF2-4F80-8AD9-6E9BA4EFE157}"/>
                </a:ext>
              </a:extLst>
            </p:cNvPr>
            <p:cNvSpPr>
              <a:spLocks noChangeArrowheads="1"/>
            </p:cNvSpPr>
            <p:nvPr/>
          </p:nvSpPr>
          <p:spPr bwMode="auto">
            <a:xfrm>
              <a:off x="1450975" y="3094038"/>
              <a:ext cx="85725" cy="133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DC6CF020-0440-4889-9E55-7E181ADD4C69}"/>
                </a:ext>
              </a:extLst>
            </p:cNvPr>
            <p:cNvSpPr>
              <a:spLocks noChangeArrowheads="1"/>
            </p:cNvSpPr>
            <p:nvPr/>
          </p:nvSpPr>
          <p:spPr bwMode="auto">
            <a:xfrm>
              <a:off x="1147763" y="314801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D83FF1DB-ADC0-4783-9693-F4BB3F89D0D4}"/>
                </a:ext>
              </a:extLst>
            </p:cNvPr>
            <p:cNvSpPr>
              <a:spLocks/>
            </p:cNvSpPr>
            <p:nvPr/>
          </p:nvSpPr>
          <p:spPr bwMode="auto">
            <a:xfrm>
              <a:off x="1173163" y="317658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A7A67957-1DBB-4B37-B783-DC2FEC2E2632}"/>
                </a:ext>
              </a:extLst>
            </p:cNvPr>
            <p:cNvSpPr>
              <a:spLocks/>
            </p:cNvSpPr>
            <p:nvPr/>
          </p:nvSpPr>
          <p:spPr bwMode="auto">
            <a:xfrm>
              <a:off x="1173163" y="317658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
              <a:extLst>
                <a:ext uri="{FF2B5EF4-FFF2-40B4-BE49-F238E27FC236}">
                  <a16:creationId xmlns:a16="http://schemas.microsoft.com/office/drawing/2014/main" id="{43EC8EA1-3213-4C70-9EC1-DDB548459F2D}"/>
                </a:ext>
              </a:extLst>
            </p:cNvPr>
            <p:cNvSpPr>
              <a:spLocks noChangeArrowheads="1"/>
            </p:cNvSpPr>
            <p:nvPr/>
          </p:nvSpPr>
          <p:spPr bwMode="auto">
            <a:xfrm>
              <a:off x="1147763" y="34417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B704D3FA-4113-454E-A60E-195B1CF1438E}"/>
                </a:ext>
              </a:extLst>
            </p:cNvPr>
            <p:cNvSpPr>
              <a:spLocks/>
            </p:cNvSpPr>
            <p:nvPr/>
          </p:nvSpPr>
          <p:spPr bwMode="auto">
            <a:xfrm>
              <a:off x="1173163" y="347027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E8D7FD53-A8BD-4AE8-A761-A4A6BA21D56B}"/>
                </a:ext>
              </a:extLst>
            </p:cNvPr>
            <p:cNvSpPr>
              <a:spLocks/>
            </p:cNvSpPr>
            <p:nvPr/>
          </p:nvSpPr>
          <p:spPr bwMode="auto">
            <a:xfrm>
              <a:off x="1173163" y="347027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3">
              <a:extLst>
                <a:ext uri="{FF2B5EF4-FFF2-40B4-BE49-F238E27FC236}">
                  <a16:creationId xmlns:a16="http://schemas.microsoft.com/office/drawing/2014/main" id="{BC7A1C43-C435-4A2D-95C1-730D0C21C27E}"/>
                </a:ext>
              </a:extLst>
            </p:cNvPr>
            <p:cNvSpPr>
              <a:spLocks noChangeArrowheads="1"/>
            </p:cNvSpPr>
            <p:nvPr/>
          </p:nvSpPr>
          <p:spPr bwMode="auto">
            <a:xfrm>
              <a:off x="1147763" y="373380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a:extLst>
                <a:ext uri="{FF2B5EF4-FFF2-40B4-BE49-F238E27FC236}">
                  <a16:creationId xmlns:a16="http://schemas.microsoft.com/office/drawing/2014/main" id="{AF29528E-C661-4315-8110-3E099C7589A6}"/>
                </a:ext>
              </a:extLst>
            </p:cNvPr>
            <p:cNvSpPr>
              <a:spLocks/>
            </p:cNvSpPr>
            <p:nvPr/>
          </p:nvSpPr>
          <p:spPr bwMode="auto">
            <a:xfrm>
              <a:off x="1173163" y="376237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5">
              <a:extLst>
                <a:ext uri="{FF2B5EF4-FFF2-40B4-BE49-F238E27FC236}">
                  <a16:creationId xmlns:a16="http://schemas.microsoft.com/office/drawing/2014/main" id="{40887E4A-4204-473C-A730-A068D2041BDE}"/>
                </a:ext>
              </a:extLst>
            </p:cNvPr>
            <p:cNvSpPr>
              <a:spLocks/>
            </p:cNvSpPr>
            <p:nvPr/>
          </p:nvSpPr>
          <p:spPr bwMode="auto">
            <a:xfrm>
              <a:off x="1173163" y="376237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
              <a:extLst>
                <a:ext uri="{FF2B5EF4-FFF2-40B4-BE49-F238E27FC236}">
                  <a16:creationId xmlns:a16="http://schemas.microsoft.com/office/drawing/2014/main" id="{11E31C5A-3ACA-4FA3-937C-685B279FC4CC}"/>
                </a:ext>
              </a:extLst>
            </p:cNvPr>
            <p:cNvSpPr>
              <a:spLocks noChangeArrowheads="1"/>
            </p:cNvSpPr>
            <p:nvPr/>
          </p:nvSpPr>
          <p:spPr bwMode="auto">
            <a:xfrm>
              <a:off x="1147763" y="4027488"/>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a:extLst>
                <a:ext uri="{FF2B5EF4-FFF2-40B4-BE49-F238E27FC236}">
                  <a16:creationId xmlns:a16="http://schemas.microsoft.com/office/drawing/2014/main" id="{82554AC5-87DB-476E-BFD6-2F04A366C9C2}"/>
                </a:ext>
              </a:extLst>
            </p:cNvPr>
            <p:cNvSpPr>
              <a:spLocks/>
            </p:cNvSpPr>
            <p:nvPr/>
          </p:nvSpPr>
          <p:spPr bwMode="auto">
            <a:xfrm>
              <a:off x="1173163" y="4056063"/>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a:extLst>
                <a:ext uri="{FF2B5EF4-FFF2-40B4-BE49-F238E27FC236}">
                  <a16:creationId xmlns:a16="http://schemas.microsoft.com/office/drawing/2014/main" id="{8CA4A482-17C4-4694-A71F-541FDB3210FE}"/>
                </a:ext>
              </a:extLst>
            </p:cNvPr>
            <p:cNvSpPr>
              <a:spLocks/>
            </p:cNvSpPr>
            <p:nvPr/>
          </p:nvSpPr>
          <p:spPr bwMode="auto">
            <a:xfrm>
              <a:off x="1173163" y="4056063"/>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9">
              <a:extLst>
                <a:ext uri="{FF2B5EF4-FFF2-40B4-BE49-F238E27FC236}">
                  <a16:creationId xmlns:a16="http://schemas.microsoft.com/office/drawing/2014/main" id="{41D297ED-5966-46AB-B230-329629752C73}"/>
                </a:ext>
              </a:extLst>
            </p:cNvPr>
            <p:cNvSpPr>
              <a:spLocks noChangeArrowheads="1"/>
            </p:cNvSpPr>
            <p:nvPr/>
          </p:nvSpPr>
          <p:spPr bwMode="auto">
            <a:xfrm>
              <a:off x="1106488" y="1897063"/>
              <a:ext cx="984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0">
              <a:extLst>
                <a:ext uri="{FF2B5EF4-FFF2-40B4-BE49-F238E27FC236}">
                  <a16:creationId xmlns:a16="http://schemas.microsoft.com/office/drawing/2014/main" id="{EB1F61F9-E66F-48A6-90B2-F7A317D8E067}"/>
                </a:ext>
              </a:extLst>
            </p:cNvPr>
            <p:cNvSpPr>
              <a:spLocks noChangeArrowheads="1"/>
            </p:cNvSpPr>
            <p:nvPr/>
          </p:nvSpPr>
          <p:spPr bwMode="auto">
            <a:xfrm>
              <a:off x="1450975" y="1897063"/>
              <a:ext cx="85725" cy="128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1">
              <a:extLst>
                <a:ext uri="{FF2B5EF4-FFF2-40B4-BE49-F238E27FC236}">
                  <a16:creationId xmlns:a16="http://schemas.microsoft.com/office/drawing/2014/main" id="{68ED6ACF-AFE6-4DD2-8C94-634CE0C670FC}"/>
                </a:ext>
              </a:extLst>
            </p:cNvPr>
            <p:cNvSpPr>
              <a:spLocks noChangeArrowheads="1"/>
            </p:cNvSpPr>
            <p:nvPr/>
          </p:nvSpPr>
          <p:spPr bwMode="auto">
            <a:xfrm>
              <a:off x="1147763" y="18970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4F2C01E8-F557-4B8E-9469-5A3D2AF5DA3C}"/>
                </a:ext>
              </a:extLst>
            </p:cNvPr>
            <p:cNvSpPr>
              <a:spLocks/>
            </p:cNvSpPr>
            <p:nvPr/>
          </p:nvSpPr>
          <p:spPr bwMode="auto">
            <a:xfrm>
              <a:off x="1173163" y="1925638"/>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3F12F38C-A784-4769-BB93-BEB25C031315}"/>
                </a:ext>
              </a:extLst>
            </p:cNvPr>
            <p:cNvSpPr>
              <a:spLocks/>
            </p:cNvSpPr>
            <p:nvPr/>
          </p:nvSpPr>
          <p:spPr bwMode="auto">
            <a:xfrm>
              <a:off x="1173163" y="1925638"/>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B18217E7-975A-4252-BD4C-23FEB89DAE86}"/>
                </a:ext>
              </a:extLst>
            </p:cNvPr>
            <p:cNvSpPr>
              <a:spLocks noChangeArrowheads="1"/>
            </p:cNvSpPr>
            <p:nvPr/>
          </p:nvSpPr>
          <p:spPr bwMode="auto">
            <a:xfrm>
              <a:off x="1147763" y="2189163"/>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5DB725A8-BE78-4A9A-8FDF-EEF1C05B79A8}"/>
                </a:ext>
              </a:extLst>
            </p:cNvPr>
            <p:cNvSpPr>
              <a:spLocks/>
            </p:cNvSpPr>
            <p:nvPr/>
          </p:nvSpPr>
          <p:spPr bwMode="auto">
            <a:xfrm>
              <a:off x="1173163" y="2217738"/>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AA51DD82-EE50-4045-8704-C1A12D1A5D67}"/>
                </a:ext>
              </a:extLst>
            </p:cNvPr>
            <p:cNvSpPr>
              <a:spLocks/>
            </p:cNvSpPr>
            <p:nvPr/>
          </p:nvSpPr>
          <p:spPr bwMode="auto">
            <a:xfrm>
              <a:off x="1173163" y="2217738"/>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7">
              <a:extLst>
                <a:ext uri="{FF2B5EF4-FFF2-40B4-BE49-F238E27FC236}">
                  <a16:creationId xmlns:a16="http://schemas.microsoft.com/office/drawing/2014/main" id="{81C9C495-4C3D-45C3-9F96-6305616F728D}"/>
                </a:ext>
              </a:extLst>
            </p:cNvPr>
            <p:cNvSpPr>
              <a:spLocks noChangeArrowheads="1"/>
            </p:cNvSpPr>
            <p:nvPr/>
          </p:nvSpPr>
          <p:spPr bwMode="auto">
            <a:xfrm>
              <a:off x="1147763" y="24828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a:extLst>
                <a:ext uri="{FF2B5EF4-FFF2-40B4-BE49-F238E27FC236}">
                  <a16:creationId xmlns:a16="http://schemas.microsoft.com/office/drawing/2014/main" id="{D4ED258A-1B93-4F39-9F7A-EE6D7F19BCA9}"/>
                </a:ext>
              </a:extLst>
            </p:cNvPr>
            <p:cNvSpPr>
              <a:spLocks/>
            </p:cNvSpPr>
            <p:nvPr/>
          </p:nvSpPr>
          <p:spPr bwMode="auto">
            <a:xfrm>
              <a:off x="1173163" y="2511425"/>
              <a:ext cx="306388" cy="304800"/>
            </a:xfrm>
            <a:custGeom>
              <a:avLst/>
              <a:gdLst>
                <a:gd name="T0" fmla="*/ 175 w 193"/>
                <a:gd name="T1" fmla="*/ 192 h 192"/>
                <a:gd name="T2" fmla="*/ 0 w 193"/>
                <a:gd name="T3" fmla="*/ 18 h 192"/>
                <a:gd name="T4" fmla="*/ 18 w 193"/>
                <a:gd name="T5" fmla="*/ 0 h 192"/>
                <a:gd name="T6" fmla="*/ 193 w 193"/>
                <a:gd name="T7" fmla="*/ 174 h 192"/>
                <a:gd name="T8" fmla="*/ 175 w 193"/>
                <a:gd name="T9" fmla="*/ 192 h 192"/>
              </a:gdLst>
              <a:ahLst/>
              <a:cxnLst>
                <a:cxn ang="0">
                  <a:pos x="T0" y="T1"/>
                </a:cxn>
                <a:cxn ang="0">
                  <a:pos x="T2" y="T3"/>
                </a:cxn>
                <a:cxn ang="0">
                  <a:pos x="T4" y="T5"/>
                </a:cxn>
                <a:cxn ang="0">
                  <a:pos x="T6" y="T7"/>
                </a:cxn>
                <a:cxn ang="0">
                  <a:pos x="T8" y="T9"/>
                </a:cxn>
              </a:cxnLst>
              <a:rect l="0" t="0" r="r" b="b"/>
              <a:pathLst>
                <a:path w="193" h="192">
                  <a:moveTo>
                    <a:pt x="175" y="192"/>
                  </a:moveTo>
                  <a:lnTo>
                    <a:pt x="0" y="18"/>
                  </a:lnTo>
                  <a:lnTo>
                    <a:pt x="18" y="0"/>
                  </a:lnTo>
                  <a:lnTo>
                    <a:pt x="193" y="174"/>
                  </a:lnTo>
                  <a:lnTo>
                    <a:pt x="17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a:extLst>
                <a:ext uri="{FF2B5EF4-FFF2-40B4-BE49-F238E27FC236}">
                  <a16:creationId xmlns:a16="http://schemas.microsoft.com/office/drawing/2014/main" id="{02AAB840-3010-4F10-B694-987E83205648}"/>
                </a:ext>
              </a:extLst>
            </p:cNvPr>
            <p:cNvSpPr>
              <a:spLocks/>
            </p:cNvSpPr>
            <p:nvPr/>
          </p:nvSpPr>
          <p:spPr bwMode="auto">
            <a:xfrm>
              <a:off x="1173163" y="2511425"/>
              <a:ext cx="306388" cy="304800"/>
            </a:xfrm>
            <a:custGeom>
              <a:avLst/>
              <a:gdLst>
                <a:gd name="T0" fmla="*/ 0 w 193"/>
                <a:gd name="T1" fmla="*/ 174 h 192"/>
                <a:gd name="T2" fmla="*/ 175 w 193"/>
                <a:gd name="T3" fmla="*/ 0 h 192"/>
                <a:gd name="T4" fmla="*/ 193 w 193"/>
                <a:gd name="T5" fmla="*/ 18 h 192"/>
                <a:gd name="T6" fmla="*/ 18 w 193"/>
                <a:gd name="T7" fmla="*/ 192 h 192"/>
                <a:gd name="T8" fmla="*/ 0 w 193"/>
                <a:gd name="T9" fmla="*/ 174 h 192"/>
              </a:gdLst>
              <a:ahLst/>
              <a:cxnLst>
                <a:cxn ang="0">
                  <a:pos x="T0" y="T1"/>
                </a:cxn>
                <a:cxn ang="0">
                  <a:pos x="T2" y="T3"/>
                </a:cxn>
                <a:cxn ang="0">
                  <a:pos x="T4" y="T5"/>
                </a:cxn>
                <a:cxn ang="0">
                  <a:pos x="T6" y="T7"/>
                </a:cxn>
                <a:cxn ang="0">
                  <a:pos x="T8" y="T9"/>
                </a:cxn>
              </a:cxnLst>
              <a:rect l="0" t="0" r="r" b="b"/>
              <a:pathLst>
                <a:path w="193" h="192">
                  <a:moveTo>
                    <a:pt x="0" y="174"/>
                  </a:moveTo>
                  <a:lnTo>
                    <a:pt x="175" y="0"/>
                  </a:lnTo>
                  <a:lnTo>
                    <a:pt x="193" y="18"/>
                  </a:lnTo>
                  <a:lnTo>
                    <a:pt x="18" y="192"/>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0">
              <a:extLst>
                <a:ext uri="{FF2B5EF4-FFF2-40B4-BE49-F238E27FC236}">
                  <a16:creationId xmlns:a16="http://schemas.microsoft.com/office/drawing/2014/main" id="{2A00C6E2-246D-430C-B161-6E264D85C1BE}"/>
                </a:ext>
              </a:extLst>
            </p:cNvPr>
            <p:cNvSpPr>
              <a:spLocks noChangeArrowheads="1"/>
            </p:cNvSpPr>
            <p:nvPr/>
          </p:nvSpPr>
          <p:spPr bwMode="auto">
            <a:xfrm>
              <a:off x="1147763" y="2774950"/>
              <a:ext cx="357188"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a:extLst>
                <a:ext uri="{FF2B5EF4-FFF2-40B4-BE49-F238E27FC236}">
                  <a16:creationId xmlns:a16="http://schemas.microsoft.com/office/drawing/2014/main" id="{6BDD953B-8C98-4083-ACDE-8B50EB645DB8}"/>
                </a:ext>
              </a:extLst>
            </p:cNvPr>
            <p:cNvSpPr>
              <a:spLocks/>
            </p:cNvSpPr>
            <p:nvPr/>
          </p:nvSpPr>
          <p:spPr bwMode="auto">
            <a:xfrm>
              <a:off x="1173163" y="2803525"/>
              <a:ext cx="306388" cy="306387"/>
            </a:xfrm>
            <a:custGeom>
              <a:avLst/>
              <a:gdLst>
                <a:gd name="T0" fmla="*/ 175 w 193"/>
                <a:gd name="T1" fmla="*/ 193 h 193"/>
                <a:gd name="T2" fmla="*/ 0 w 193"/>
                <a:gd name="T3" fmla="*/ 18 h 193"/>
                <a:gd name="T4" fmla="*/ 18 w 193"/>
                <a:gd name="T5" fmla="*/ 0 h 193"/>
                <a:gd name="T6" fmla="*/ 193 w 193"/>
                <a:gd name="T7" fmla="*/ 175 h 193"/>
                <a:gd name="T8" fmla="*/ 175 w 193"/>
                <a:gd name="T9" fmla="*/ 193 h 193"/>
              </a:gdLst>
              <a:ahLst/>
              <a:cxnLst>
                <a:cxn ang="0">
                  <a:pos x="T0" y="T1"/>
                </a:cxn>
                <a:cxn ang="0">
                  <a:pos x="T2" y="T3"/>
                </a:cxn>
                <a:cxn ang="0">
                  <a:pos x="T4" y="T5"/>
                </a:cxn>
                <a:cxn ang="0">
                  <a:pos x="T6" y="T7"/>
                </a:cxn>
                <a:cxn ang="0">
                  <a:pos x="T8" y="T9"/>
                </a:cxn>
              </a:cxnLst>
              <a:rect l="0" t="0" r="r" b="b"/>
              <a:pathLst>
                <a:path w="193" h="193">
                  <a:moveTo>
                    <a:pt x="175" y="193"/>
                  </a:moveTo>
                  <a:lnTo>
                    <a:pt x="0" y="18"/>
                  </a:lnTo>
                  <a:lnTo>
                    <a:pt x="18" y="0"/>
                  </a:lnTo>
                  <a:lnTo>
                    <a:pt x="193" y="175"/>
                  </a:lnTo>
                  <a:lnTo>
                    <a:pt x="175" y="1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2">
              <a:extLst>
                <a:ext uri="{FF2B5EF4-FFF2-40B4-BE49-F238E27FC236}">
                  <a16:creationId xmlns:a16="http://schemas.microsoft.com/office/drawing/2014/main" id="{8E36E5C2-77AD-4C35-9FD8-86FD01E3C17E}"/>
                </a:ext>
              </a:extLst>
            </p:cNvPr>
            <p:cNvSpPr>
              <a:spLocks/>
            </p:cNvSpPr>
            <p:nvPr/>
          </p:nvSpPr>
          <p:spPr bwMode="auto">
            <a:xfrm>
              <a:off x="1173163" y="2803525"/>
              <a:ext cx="306388" cy="306387"/>
            </a:xfrm>
            <a:custGeom>
              <a:avLst/>
              <a:gdLst>
                <a:gd name="T0" fmla="*/ 0 w 193"/>
                <a:gd name="T1" fmla="*/ 175 h 193"/>
                <a:gd name="T2" fmla="*/ 175 w 193"/>
                <a:gd name="T3" fmla="*/ 0 h 193"/>
                <a:gd name="T4" fmla="*/ 193 w 193"/>
                <a:gd name="T5" fmla="*/ 18 h 193"/>
                <a:gd name="T6" fmla="*/ 18 w 193"/>
                <a:gd name="T7" fmla="*/ 193 h 193"/>
                <a:gd name="T8" fmla="*/ 0 w 193"/>
                <a:gd name="T9" fmla="*/ 175 h 193"/>
              </a:gdLst>
              <a:ahLst/>
              <a:cxnLst>
                <a:cxn ang="0">
                  <a:pos x="T0" y="T1"/>
                </a:cxn>
                <a:cxn ang="0">
                  <a:pos x="T2" y="T3"/>
                </a:cxn>
                <a:cxn ang="0">
                  <a:pos x="T4" y="T5"/>
                </a:cxn>
                <a:cxn ang="0">
                  <a:pos x="T6" y="T7"/>
                </a:cxn>
                <a:cxn ang="0">
                  <a:pos x="T8" y="T9"/>
                </a:cxn>
              </a:cxnLst>
              <a:rect l="0" t="0" r="r" b="b"/>
              <a:pathLst>
                <a:path w="193" h="193">
                  <a:moveTo>
                    <a:pt x="0" y="175"/>
                  </a:moveTo>
                  <a:lnTo>
                    <a:pt x="175" y="0"/>
                  </a:lnTo>
                  <a:lnTo>
                    <a:pt x="193" y="18"/>
                  </a:lnTo>
                  <a:lnTo>
                    <a:pt x="18" y="193"/>
                  </a:lnTo>
                  <a:lnTo>
                    <a:pt x="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41466637-1BB4-4C73-A223-4A5C647BB378}"/>
                </a:ext>
              </a:extLst>
            </p:cNvPr>
            <p:cNvSpPr>
              <a:spLocks noChangeArrowheads="1"/>
            </p:cNvSpPr>
            <p:nvPr/>
          </p:nvSpPr>
          <p:spPr bwMode="auto">
            <a:xfrm>
              <a:off x="1179513" y="919163"/>
              <a:ext cx="44450"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868FF509-FD62-427C-AF17-A4D94AA389A7}"/>
                </a:ext>
              </a:extLst>
            </p:cNvPr>
            <p:cNvSpPr>
              <a:spLocks noChangeArrowheads="1"/>
            </p:cNvSpPr>
            <p:nvPr/>
          </p:nvSpPr>
          <p:spPr bwMode="auto">
            <a:xfrm>
              <a:off x="1412875" y="919163"/>
              <a:ext cx="53975" cy="981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B53FA9C6-5F70-4E32-8318-0065281CA091}"/>
                </a:ext>
              </a:extLst>
            </p:cNvPr>
            <p:cNvSpPr>
              <a:spLocks noChangeArrowheads="1"/>
            </p:cNvSpPr>
            <p:nvPr/>
          </p:nvSpPr>
          <p:spPr bwMode="auto">
            <a:xfrm>
              <a:off x="1179513" y="915988"/>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a:extLst>
                <a:ext uri="{FF2B5EF4-FFF2-40B4-BE49-F238E27FC236}">
                  <a16:creationId xmlns:a16="http://schemas.microsoft.com/office/drawing/2014/main" id="{78B07098-2CEE-439B-A684-C269E1079879}"/>
                </a:ext>
              </a:extLst>
            </p:cNvPr>
            <p:cNvSpPr>
              <a:spLocks/>
            </p:cNvSpPr>
            <p:nvPr/>
          </p:nvSpPr>
          <p:spPr bwMode="auto">
            <a:xfrm>
              <a:off x="1198563" y="938213"/>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B3E2BCE5-D7F8-418F-8A15-C9AFD9522671}"/>
                </a:ext>
              </a:extLst>
            </p:cNvPr>
            <p:cNvSpPr>
              <a:spLocks/>
            </p:cNvSpPr>
            <p:nvPr/>
          </p:nvSpPr>
          <p:spPr bwMode="auto">
            <a:xfrm>
              <a:off x="1198563" y="938213"/>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a:extLst>
                <a:ext uri="{FF2B5EF4-FFF2-40B4-BE49-F238E27FC236}">
                  <a16:creationId xmlns:a16="http://schemas.microsoft.com/office/drawing/2014/main" id="{50D184A7-E5E3-4D35-BB66-82E18054B874}"/>
                </a:ext>
              </a:extLst>
            </p:cNvPr>
            <p:cNvSpPr>
              <a:spLocks noChangeArrowheads="1"/>
            </p:cNvSpPr>
            <p:nvPr/>
          </p:nvSpPr>
          <p:spPr bwMode="auto">
            <a:xfrm>
              <a:off x="1179513" y="1141413"/>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26072BE8-5A4F-4476-A5FE-B6D70D10C31D}"/>
                </a:ext>
              </a:extLst>
            </p:cNvPr>
            <p:cNvSpPr>
              <a:spLocks/>
            </p:cNvSpPr>
            <p:nvPr/>
          </p:nvSpPr>
          <p:spPr bwMode="auto">
            <a:xfrm>
              <a:off x="1198563" y="1160463"/>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0845C74B-1FCC-487F-B67C-7AC328890929}"/>
                </a:ext>
              </a:extLst>
            </p:cNvPr>
            <p:cNvSpPr>
              <a:spLocks/>
            </p:cNvSpPr>
            <p:nvPr/>
          </p:nvSpPr>
          <p:spPr bwMode="auto">
            <a:xfrm>
              <a:off x="1198563" y="1160463"/>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a:extLst>
                <a:ext uri="{FF2B5EF4-FFF2-40B4-BE49-F238E27FC236}">
                  <a16:creationId xmlns:a16="http://schemas.microsoft.com/office/drawing/2014/main" id="{6376C707-969D-47CE-81CA-BF090013E1C7}"/>
                </a:ext>
              </a:extLst>
            </p:cNvPr>
            <p:cNvSpPr>
              <a:spLocks noChangeArrowheads="1"/>
            </p:cNvSpPr>
            <p:nvPr/>
          </p:nvSpPr>
          <p:spPr bwMode="auto">
            <a:xfrm>
              <a:off x="1179513" y="13652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88E0E642-2C6C-4862-AD0D-8F163EFAC13F}"/>
                </a:ext>
              </a:extLst>
            </p:cNvPr>
            <p:cNvSpPr>
              <a:spLocks/>
            </p:cNvSpPr>
            <p:nvPr/>
          </p:nvSpPr>
          <p:spPr bwMode="auto">
            <a:xfrm>
              <a:off x="1198563" y="1387475"/>
              <a:ext cx="236538" cy="231775"/>
            </a:xfrm>
            <a:custGeom>
              <a:avLst/>
              <a:gdLst>
                <a:gd name="T0" fmla="*/ 135 w 149"/>
                <a:gd name="T1" fmla="*/ 146 h 146"/>
                <a:gd name="T2" fmla="*/ 0 w 149"/>
                <a:gd name="T3" fmla="*/ 12 h 146"/>
                <a:gd name="T4" fmla="*/ 14 w 149"/>
                <a:gd name="T5" fmla="*/ 0 h 146"/>
                <a:gd name="T6" fmla="*/ 149 w 149"/>
                <a:gd name="T7" fmla="*/ 134 h 146"/>
                <a:gd name="T8" fmla="*/ 135 w 149"/>
                <a:gd name="T9" fmla="*/ 146 h 146"/>
              </a:gdLst>
              <a:ahLst/>
              <a:cxnLst>
                <a:cxn ang="0">
                  <a:pos x="T0" y="T1"/>
                </a:cxn>
                <a:cxn ang="0">
                  <a:pos x="T2" y="T3"/>
                </a:cxn>
                <a:cxn ang="0">
                  <a:pos x="T4" y="T5"/>
                </a:cxn>
                <a:cxn ang="0">
                  <a:pos x="T6" y="T7"/>
                </a:cxn>
                <a:cxn ang="0">
                  <a:pos x="T8" y="T9"/>
                </a:cxn>
              </a:cxnLst>
              <a:rect l="0" t="0" r="r" b="b"/>
              <a:pathLst>
                <a:path w="149" h="146">
                  <a:moveTo>
                    <a:pt x="135" y="146"/>
                  </a:moveTo>
                  <a:lnTo>
                    <a:pt x="0" y="12"/>
                  </a:lnTo>
                  <a:lnTo>
                    <a:pt x="14" y="0"/>
                  </a:lnTo>
                  <a:lnTo>
                    <a:pt x="149" y="134"/>
                  </a:lnTo>
                  <a:lnTo>
                    <a:pt x="135"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3854C093-ACD9-449F-968B-6C998188DBE2}"/>
                </a:ext>
              </a:extLst>
            </p:cNvPr>
            <p:cNvSpPr>
              <a:spLocks/>
            </p:cNvSpPr>
            <p:nvPr/>
          </p:nvSpPr>
          <p:spPr bwMode="auto">
            <a:xfrm>
              <a:off x="1198563" y="1387475"/>
              <a:ext cx="236538" cy="231775"/>
            </a:xfrm>
            <a:custGeom>
              <a:avLst/>
              <a:gdLst>
                <a:gd name="T0" fmla="*/ 0 w 149"/>
                <a:gd name="T1" fmla="*/ 134 h 146"/>
                <a:gd name="T2" fmla="*/ 135 w 149"/>
                <a:gd name="T3" fmla="*/ 0 h 146"/>
                <a:gd name="T4" fmla="*/ 149 w 149"/>
                <a:gd name="T5" fmla="*/ 12 h 146"/>
                <a:gd name="T6" fmla="*/ 14 w 149"/>
                <a:gd name="T7" fmla="*/ 146 h 146"/>
                <a:gd name="T8" fmla="*/ 0 w 149"/>
                <a:gd name="T9" fmla="*/ 134 h 146"/>
              </a:gdLst>
              <a:ahLst/>
              <a:cxnLst>
                <a:cxn ang="0">
                  <a:pos x="T0" y="T1"/>
                </a:cxn>
                <a:cxn ang="0">
                  <a:pos x="T2" y="T3"/>
                </a:cxn>
                <a:cxn ang="0">
                  <a:pos x="T4" y="T5"/>
                </a:cxn>
                <a:cxn ang="0">
                  <a:pos x="T6" y="T7"/>
                </a:cxn>
                <a:cxn ang="0">
                  <a:pos x="T8" y="T9"/>
                </a:cxn>
              </a:cxnLst>
              <a:rect l="0" t="0" r="r" b="b"/>
              <a:pathLst>
                <a:path w="149" h="146">
                  <a:moveTo>
                    <a:pt x="0" y="134"/>
                  </a:moveTo>
                  <a:lnTo>
                    <a:pt x="135" y="0"/>
                  </a:lnTo>
                  <a:lnTo>
                    <a:pt x="149" y="12"/>
                  </a:lnTo>
                  <a:lnTo>
                    <a:pt x="14" y="146"/>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A3E75A4-AD4E-4A9B-98FC-22F457172EA0}"/>
                </a:ext>
              </a:extLst>
            </p:cNvPr>
            <p:cNvSpPr>
              <a:spLocks noChangeArrowheads="1"/>
            </p:cNvSpPr>
            <p:nvPr/>
          </p:nvSpPr>
          <p:spPr bwMode="auto">
            <a:xfrm>
              <a:off x="1179513" y="1590675"/>
              <a:ext cx="274638"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a:extLst>
                <a:ext uri="{FF2B5EF4-FFF2-40B4-BE49-F238E27FC236}">
                  <a16:creationId xmlns:a16="http://schemas.microsoft.com/office/drawing/2014/main" id="{A31EE804-F995-4995-A8D9-879A3FA76FC5}"/>
                </a:ext>
              </a:extLst>
            </p:cNvPr>
            <p:cNvSpPr>
              <a:spLocks/>
            </p:cNvSpPr>
            <p:nvPr/>
          </p:nvSpPr>
          <p:spPr bwMode="auto">
            <a:xfrm>
              <a:off x="1198563" y="1609725"/>
              <a:ext cx="236538" cy="236537"/>
            </a:xfrm>
            <a:custGeom>
              <a:avLst/>
              <a:gdLst>
                <a:gd name="T0" fmla="*/ 135 w 149"/>
                <a:gd name="T1" fmla="*/ 149 h 149"/>
                <a:gd name="T2" fmla="*/ 0 w 149"/>
                <a:gd name="T3" fmla="*/ 14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4"/>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a:extLst>
                <a:ext uri="{FF2B5EF4-FFF2-40B4-BE49-F238E27FC236}">
                  <a16:creationId xmlns:a16="http://schemas.microsoft.com/office/drawing/2014/main" id="{3B27DC9C-89B3-402B-A221-AC88ABBFEFD8}"/>
                </a:ext>
              </a:extLst>
            </p:cNvPr>
            <p:cNvSpPr>
              <a:spLocks/>
            </p:cNvSpPr>
            <p:nvPr/>
          </p:nvSpPr>
          <p:spPr bwMode="auto">
            <a:xfrm>
              <a:off x="1198563" y="1609725"/>
              <a:ext cx="236538" cy="236537"/>
            </a:xfrm>
            <a:custGeom>
              <a:avLst/>
              <a:gdLst>
                <a:gd name="T0" fmla="*/ 0 w 149"/>
                <a:gd name="T1" fmla="*/ 135 h 149"/>
                <a:gd name="T2" fmla="*/ 135 w 149"/>
                <a:gd name="T3" fmla="*/ 0 h 149"/>
                <a:gd name="T4" fmla="*/ 149 w 149"/>
                <a:gd name="T5" fmla="*/ 14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4"/>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80AB3DC-A5FE-42BC-8538-A96F5500B7B4}"/>
                </a:ext>
              </a:extLst>
            </p:cNvPr>
            <p:cNvSpPr>
              <a:spLocks noChangeArrowheads="1"/>
            </p:cNvSpPr>
            <p:nvPr/>
          </p:nvSpPr>
          <p:spPr bwMode="auto">
            <a:xfrm>
              <a:off x="1182688" y="217488"/>
              <a:ext cx="44450"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55CAABA4-44F2-42F6-9AF8-E65989C9D37B}"/>
                </a:ext>
              </a:extLst>
            </p:cNvPr>
            <p:cNvSpPr>
              <a:spLocks noChangeArrowheads="1"/>
            </p:cNvSpPr>
            <p:nvPr/>
          </p:nvSpPr>
          <p:spPr bwMode="auto">
            <a:xfrm>
              <a:off x="1416050" y="217488"/>
              <a:ext cx="53975" cy="7461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9">
              <a:extLst>
                <a:ext uri="{FF2B5EF4-FFF2-40B4-BE49-F238E27FC236}">
                  <a16:creationId xmlns:a16="http://schemas.microsoft.com/office/drawing/2014/main" id="{1D27D831-7D85-459F-B8BC-4F84C0A06F6B}"/>
                </a:ext>
              </a:extLst>
            </p:cNvPr>
            <p:cNvSpPr>
              <a:spLocks/>
            </p:cNvSpPr>
            <p:nvPr/>
          </p:nvSpPr>
          <p:spPr bwMode="auto">
            <a:xfrm>
              <a:off x="1182688" y="65088"/>
              <a:ext cx="287338" cy="188912"/>
            </a:xfrm>
            <a:custGeom>
              <a:avLst/>
              <a:gdLst>
                <a:gd name="T0" fmla="*/ 181 w 181"/>
                <a:gd name="T1" fmla="*/ 119 h 119"/>
                <a:gd name="T2" fmla="*/ 0 w 181"/>
                <a:gd name="T3" fmla="*/ 119 h 119"/>
                <a:gd name="T4" fmla="*/ 0 w 181"/>
                <a:gd name="T5" fmla="*/ 80 h 119"/>
                <a:gd name="T6" fmla="*/ 86 w 181"/>
                <a:gd name="T7" fmla="*/ 0 h 119"/>
                <a:gd name="T8" fmla="*/ 181 w 181"/>
                <a:gd name="T9" fmla="*/ 26 h 119"/>
                <a:gd name="T10" fmla="*/ 181 w 181"/>
                <a:gd name="T11" fmla="*/ 119 h 119"/>
              </a:gdLst>
              <a:ahLst/>
              <a:cxnLst>
                <a:cxn ang="0">
                  <a:pos x="T0" y="T1"/>
                </a:cxn>
                <a:cxn ang="0">
                  <a:pos x="T2" y="T3"/>
                </a:cxn>
                <a:cxn ang="0">
                  <a:pos x="T4" y="T5"/>
                </a:cxn>
                <a:cxn ang="0">
                  <a:pos x="T6" y="T7"/>
                </a:cxn>
                <a:cxn ang="0">
                  <a:pos x="T8" y="T9"/>
                </a:cxn>
                <a:cxn ang="0">
                  <a:pos x="T10" y="T11"/>
                </a:cxn>
              </a:cxnLst>
              <a:rect l="0" t="0" r="r" b="b"/>
              <a:pathLst>
                <a:path w="181" h="119">
                  <a:moveTo>
                    <a:pt x="181" y="119"/>
                  </a:moveTo>
                  <a:lnTo>
                    <a:pt x="0" y="119"/>
                  </a:lnTo>
                  <a:lnTo>
                    <a:pt x="0" y="80"/>
                  </a:lnTo>
                  <a:lnTo>
                    <a:pt x="86" y="0"/>
                  </a:lnTo>
                  <a:lnTo>
                    <a:pt x="181" y="26"/>
                  </a:lnTo>
                  <a:lnTo>
                    <a:pt x="1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0">
              <a:extLst>
                <a:ext uri="{FF2B5EF4-FFF2-40B4-BE49-F238E27FC236}">
                  <a16:creationId xmlns:a16="http://schemas.microsoft.com/office/drawing/2014/main" id="{D9DDE899-A01A-455D-904B-40C07571A43E}"/>
                </a:ext>
              </a:extLst>
            </p:cNvPr>
            <p:cNvSpPr>
              <a:spLocks/>
            </p:cNvSpPr>
            <p:nvPr/>
          </p:nvSpPr>
          <p:spPr bwMode="auto">
            <a:xfrm>
              <a:off x="1201738" y="227013"/>
              <a:ext cx="236538" cy="236537"/>
            </a:xfrm>
            <a:custGeom>
              <a:avLst/>
              <a:gdLst>
                <a:gd name="T0" fmla="*/ 135 w 149"/>
                <a:gd name="T1" fmla="*/ 149 h 149"/>
                <a:gd name="T2" fmla="*/ 0 w 149"/>
                <a:gd name="T3" fmla="*/ 15 h 149"/>
                <a:gd name="T4" fmla="*/ 14 w 149"/>
                <a:gd name="T5" fmla="*/ 0 h 149"/>
                <a:gd name="T6" fmla="*/ 149 w 149"/>
                <a:gd name="T7" fmla="*/ 135 h 149"/>
                <a:gd name="T8" fmla="*/ 135 w 149"/>
                <a:gd name="T9" fmla="*/ 149 h 149"/>
              </a:gdLst>
              <a:ahLst/>
              <a:cxnLst>
                <a:cxn ang="0">
                  <a:pos x="T0" y="T1"/>
                </a:cxn>
                <a:cxn ang="0">
                  <a:pos x="T2" y="T3"/>
                </a:cxn>
                <a:cxn ang="0">
                  <a:pos x="T4" y="T5"/>
                </a:cxn>
                <a:cxn ang="0">
                  <a:pos x="T6" y="T7"/>
                </a:cxn>
                <a:cxn ang="0">
                  <a:pos x="T8" y="T9"/>
                </a:cxn>
              </a:cxnLst>
              <a:rect l="0" t="0" r="r" b="b"/>
              <a:pathLst>
                <a:path w="149" h="149">
                  <a:moveTo>
                    <a:pt x="135" y="149"/>
                  </a:moveTo>
                  <a:lnTo>
                    <a:pt x="0" y="15"/>
                  </a:lnTo>
                  <a:lnTo>
                    <a:pt x="14" y="0"/>
                  </a:lnTo>
                  <a:lnTo>
                    <a:pt x="149" y="135"/>
                  </a:lnTo>
                  <a:lnTo>
                    <a:pt x="13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326E3D33-BDD2-4104-AB47-004491C2C39A}"/>
                </a:ext>
              </a:extLst>
            </p:cNvPr>
            <p:cNvSpPr>
              <a:spLocks/>
            </p:cNvSpPr>
            <p:nvPr/>
          </p:nvSpPr>
          <p:spPr bwMode="auto">
            <a:xfrm>
              <a:off x="1201738" y="227013"/>
              <a:ext cx="236538" cy="236537"/>
            </a:xfrm>
            <a:custGeom>
              <a:avLst/>
              <a:gdLst>
                <a:gd name="T0" fmla="*/ 0 w 149"/>
                <a:gd name="T1" fmla="*/ 135 h 149"/>
                <a:gd name="T2" fmla="*/ 135 w 149"/>
                <a:gd name="T3" fmla="*/ 0 h 149"/>
                <a:gd name="T4" fmla="*/ 149 w 149"/>
                <a:gd name="T5" fmla="*/ 15 h 149"/>
                <a:gd name="T6" fmla="*/ 14 w 149"/>
                <a:gd name="T7" fmla="*/ 149 h 149"/>
                <a:gd name="T8" fmla="*/ 0 w 149"/>
                <a:gd name="T9" fmla="*/ 135 h 149"/>
              </a:gdLst>
              <a:ahLst/>
              <a:cxnLst>
                <a:cxn ang="0">
                  <a:pos x="T0" y="T1"/>
                </a:cxn>
                <a:cxn ang="0">
                  <a:pos x="T2" y="T3"/>
                </a:cxn>
                <a:cxn ang="0">
                  <a:pos x="T4" y="T5"/>
                </a:cxn>
                <a:cxn ang="0">
                  <a:pos x="T6" y="T7"/>
                </a:cxn>
                <a:cxn ang="0">
                  <a:pos x="T8" y="T9"/>
                </a:cxn>
              </a:cxnLst>
              <a:rect l="0" t="0" r="r" b="b"/>
              <a:pathLst>
                <a:path w="149" h="149">
                  <a:moveTo>
                    <a:pt x="0" y="135"/>
                  </a:moveTo>
                  <a:lnTo>
                    <a:pt x="135" y="0"/>
                  </a:lnTo>
                  <a:lnTo>
                    <a:pt x="149" y="15"/>
                  </a:lnTo>
                  <a:lnTo>
                    <a:pt x="14" y="149"/>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2">
              <a:extLst>
                <a:ext uri="{FF2B5EF4-FFF2-40B4-BE49-F238E27FC236}">
                  <a16:creationId xmlns:a16="http://schemas.microsoft.com/office/drawing/2014/main" id="{E75AD704-4635-4F3B-9827-8F2A1A1B7940}"/>
                </a:ext>
              </a:extLst>
            </p:cNvPr>
            <p:cNvSpPr>
              <a:spLocks noChangeArrowheads="1"/>
            </p:cNvSpPr>
            <p:nvPr/>
          </p:nvSpPr>
          <p:spPr bwMode="auto">
            <a:xfrm>
              <a:off x="1182688" y="43180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3">
              <a:extLst>
                <a:ext uri="{FF2B5EF4-FFF2-40B4-BE49-F238E27FC236}">
                  <a16:creationId xmlns:a16="http://schemas.microsoft.com/office/drawing/2014/main" id="{B3EA00B8-BB9C-4A31-968C-508175DA429F}"/>
                </a:ext>
              </a:extLst>
            </p:cNvPr>
            <p:cNvSpPr>
              <a:spLocks/>
            </p:cNvSpPr>
            <p:nvPr/>
          </p:nvSpPr>
          <p:spPr bwMode="auto">
            <a:xfrm>
              <a:off x="1201738" y="450850"/>
              <a:ext cx="236538" cy="234950"/>
            </a:xfrm>
            <a:custGeom>
              <a:avLst/>
              <a:gdLst>
                <a:gd name="T0" fmla="*/ 135 w 149"/>
                <a:gd name="T1" fmla="*/ 148 h 148"/>
                <a:gd name="T2" fmla="*/ 0 w 149"/>
                <a:gd name="T3" fmla="*/ 14 h 148"/>
                <a:gd name="T4" fmla="*/ 14 w 149"/>
                <a:gd name="T5" fmla="*/ 0 h 148"/>
                <a:gd name="T6" fmla="*/ 149 w 149"/>
                <a:gd name="T7" fmla="*/ 134 h 148"/>
                <a:gd name="T8" fmla="*/ 135 w 149"/>
                <a:gd name="T9" fmla="*/ 148 h 148"/>
              </a:gdLst>
              <a:ahLst/>
              <a:cxnLst>
                <a:cxn ang="0">
                  <a:pos x="T0" y="T1"/>
                </a:cxn>
                <a:cxn ang="0">
                  <a:pos x="T2" y="T3"/>
                </a:cxn>
                <a:cxn ang="0">
                  <a:pos x="T4" y="T5"/>
                </a:cxn>
                <a:cxn ang="0">
                  <a:pos x="T6" y="T7"/>
                </a:cxn>
                <a:cxn ang="0">
                  <a:pos x="T8" y="T9"/>
                </a:cxn>
              </a:cxnLst>
              <a:rect l="0" t="0" r="r" b="b"/>
              <a:pathLst>
                <a:path w="149" h="148">
                  <a:moveTo>
                    <a:pt x="135" y="148"/>
                  </a:moveTo>
                  <a:lnTo>
                    <a:pt x="0" y="14"/>
                  </a:lnTo>
                  <a:lnTo>
                    <a:pt x="14" y="0"/>
                  </a:lnTo>
                  <a:lnTo>
                    <a:pt x="149" y="134"/>
                  </a:lnTo>
                  <a:lnTo>
                    <a:pt x="135"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FBC46B5C-A44B-4CD4-934E-4F5795C31400}"/>
                </a:ext>
              </a:extLst>
            </p:cNvPr>
            <p:cNvSpPr>
              <a:spLocks/>
            </p:cNvSpPr>
            <p:nvPr/>
          </p:nvSpPr>
          <p:spPr bwMode="auto">
            <a:xfrm>
              <a:off x="1201738" y="450850"/>
              <a:ext cx="236538" cy="234950"/>
            </a:xfrm>
            <a:custGeom>
              <a:avLst/>
              <a:gdLst>
                <a:gd name="T0" fmla="*/ 0 w 149"/>
                <a:gd name="T1" fmla="*/ 134 h 148"/>
                <a:gd name="T2" fmla="*/ 135 w 149"/>
                <a:gd name="T3" fmla="*/ 0 h 148"/>
                <a:gd name="T4" fmla="*/ 149 w 149"/>
                <a:gd name="T5" fmla="*/ 14 h 148"/>
                <a:gd name="T6" fmla="*/ 14 w 149"/>
                <a:gd name="T7" fmla="*/ 148 h 148"/>
                <a:gd name="T8" fmla="*/ 0 w 149"/>
                <a:gd name="T9" fmla="*/ 134 h 148"/>
              </a:gdLst>
              <a:ahLst/>
              <a:cxnLst>
                <a:cxn ang="0">
                  <a:pos x="T0" y="T1"/>
                </a:cxn>
                <a:cxn ang="0">
                  <a:pos x="T2" y="T3"/>
                </a:cxn>
                <a:cxn ang="0">
                  <a:pos x="T4" y="T5"/>
                </a:cxn>
                <a:cxn ang="0">
                  <a:pos x="T6" y="T7"/>
                </a:cxn>
                <a:cxn ang="0">
                  <a:pos x="T8" y="T9"/>
                </a:cxn>
              </a:cxnLst>
              <a:rect l="0" t="0" r="r" b="b"/>
              <a:pathLst>
                <a:path w="149" h="148">
                  <a:moveTo>
                    <a:pt x="0" y="134"/>
                  </a:moveTo>
                  <a:lnTo>
                    <a:pt x="135" y="0"/>
                  </a:lnTo>
                  <a:lnTo>
                    <a:pt x="149" y="14"/>
                  </a:lnTo>
                  <a:lnTo>
                    <a:pt x="14" y="148"/>
                  </a:lnTo>
                  <a:lnTo>
                    <a:pt x="0"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5">
              <a:extLst>
                <a:ext uri="{FF2B5EF4-FFF2-40B4-BE49-F238E27FC236}">
                  <a16:creationId xmlns:a16="http://schemas.microsoft.com/office/drawing/2014/main" id="{0E2330A8-3932-4ECB-B37B-6FCCCE018A4F}"/>
                </a:ext>
              </a:extLst>
            </p:cNvPr>
            <p:cNvSpPr>
              <a:spLocks noChangeArrowheads="1"/>
            </p:cNvSpPr>
            <p:nvPr/>
          </p:nvSpPr>
          <p:spPr bwMode="auto">
            <a:xfrm>
              <a:off x="1182688" y="654050"/>
              <a:ext cx="27463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6">
              <a:extLst>
                <a:ext uri="{FF2B5EF4-FFF2-40B4-BE49-F238E27FC236}">
                  <a16:creationId xmlns:a16="http://schemas.microsoft.com/office/drawing/2014/main" id="{A7D6B8D0-8B1B-485B-AFFC-8CCDB30065C3}"/>
                </a:ext>
              </a:extLst>
            </p:cNvPr>
            <p:cNvSpPr>
              <a:spLocks/>
            </p:cNvSpPr>
            <p:nvPr/>
          </p:nvSpPr>
          <p:spPr bwMode="auto">
            <a:xfrm>
              <a:off x="1201738" y="676275"/>
              <a:ext cx="236538" cy="233362"/>
            </a:xfrm>
            <a:custGeom>
              <a:avLst/>
              <a:gdLst>
                <a:gd name="T0" fmla="*/ 135 w 149"/>
                <a:gd name="T1" fmla="*/ 147 h 147"/>
                <a:gd name="T2" fmla="*/ 0 w 149"/>
                <a:gd name="T3" fmla="*/ 12 h 147"/>
                <a:gd name="T4" fmla="*/ 14 w 149"/>
                <a:gd name="T5" fmla="*/ 0 h 147"/>
                <a:gd name="T6" fmla="*/ 149 w 149"/>
                <a:gd name="T7" fmla="*/ 135 h 147"/>
                <a:gd name="T8" fmla="*/ 135 w 149"/>
                <a:gd name="T9" fmla="*/ 147 h 147"/>
              </a:gdLst>
              <a:ahLst/>
              <a:cxnLst>
                <a:cxn ang="0">
                  <a:pos x="T0" y="T1"/>
                </a:cxn>
                <a:cxn ang="0">
                  <a:pos x="T2" y="T3"/>
                </a:cxn>
                <a:cxn ang="0">
                  <a:pos x="T4" y="T5"/>
                </a:cxn>
                <a:cxn ang="0">
                  <a:pos x="T6" y="T7"/>
                </a:cxn>
                <a:cxn ang="0">
                  <a:pos x="T8" y="T9"/>
                </a:cxn>
              </a:cxnLst>
              <a:rect l="0" t="0" r="r" b="b"/>
              <a:pathLst>
                <a:path w="149" h="147">
                  <a:moveTo>
                    <a:pt x="135" y="147"/>
                  </a:moveTo>
                  <a:lnTo>
                    <a:pt x="0" y="12"/>
                  </a:lnTo>
                  <a:lnTo>
                    <a:pt x="14" y="0"/>
                  </a:lnTo>
                  <a:lnTo>
                    <a:pt x="149" y="135"/>
                  </a:lnTo>
                  <a:lnTo>
                    <a:pt x="135"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8E21CE75-486E-4699-AF23-722C046D05BC}"/>
                </a:ext>
              </a:extLst>
            </p:cNvPr>
            <p:cNvSpPr>
              <a:spLocks/>
            </p:cNvSpPr>
            <p:nvPr/>
          </p:nvSpPr>
          <p:spPr bwMode="auto">
            <a:xfrm>
              <a:off x="1201738" y="676275"/>
              <a:ext cx="236538" cy="233362"/>
            </a:xfrm>
            <a:custGeom>
              <a:avLst/>
              <a:gdLst>
                <a:gd name="T0" fmla="*/ 0 w 149"/>
                <a:gd name="T1" fmla="*/ 135 h 147"/>
                <a:gd name="T2" fmla="*/ 135 w 149"/>
                <a:gd name="T3" fmla="*/ 0 h 147"/>
                <a:gd name="T4" fmla="*/ 149 w 149"/>
                <a:gd name="T5" fmla="*/ 12 h 147"/>
                <a:gd name="T6" fmla="*/ 14 w 149"/>
                <a:gd name="T7" fmla="*/ 147 h 147"/>
                <a:gd name="T8" fmla="*/ 0 w 149"/>
                <a:gd name="T9" fmla="*/ 135 h 147"/>
              </a:gdLst>
              <a:ahLst/>
              <a:cxnLst>
                <a:cxn ang="0">
                  <a:pos x="T0" y="T1"/>
                </a:cxn>
                <a:cxn ang="0">
                  <a:pos x="T2" y="T3"/>
                </a:cxn>
                <a:cxn ang="0">
                  <a:pos x="T4" y="T5"/>
                </a:cxn>
                <a:cxn ang="0">
                  <a:pos x="T6" y="T7"/>
                </a:cxn>
                <a:cxn ang="0">
                  <a:pos x="T8" y="T9"/>
                </a:cxn>
              </a:cxnLst>
              <a:rect l="0" t="0" r="r" b="b"/>
              <a:pathLst>
                <a:path w="149" h="147">
                  <a:moveTo>
                    <a:pt x="0" y="135"/>
                  </a:moveTo>
                  <a:lnTo>
                    <a:pt x="135" y="0"/>
                  </a:lnTo>
                  <a:lnTo>
                    <a:pt x="149" y="12"/>
                  </a:lnTo>
                  <a:lnTo>
                    <a:pt x="14" y="147"/>
                  </a:lnTo>
                  <a:lnTo>
                    <a:pt x="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8">
              <a:extLst>
                <a:ext uri="{FF2B5EF4-FFF2-40B4-BE49-F238E27FC236}">
                  <a16:creationId xmlns:a16="http://schemas.microsoft.com/office/drawing/2014/main" id="{70F0B29A-9177-4AE1-8809-12D4428FC4B0}"/>
                </a:ext>
              </a:extLst>
            </p:cNvPr>
            <p:cNvSpPr>
              <a:spLocks noChangeArrowheads="1"/>
            </p:cNvSpPr>
            <p:nvPr/>
          </p:nvSpPr>
          <p:spPr bwMode="auto">
            <a:xfrm>
              <a:off x="398463"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a:extLst>
                <a:ext uri="{FF2B5EF4-FFF2-40B4-BE49-F238E27FC236}">
                  <a16:creationId xmlns:a16="http://schemas.microsoft.com/office/drawing/2014/main" id="{5D832766-C0F9-4B03-96F8-FB74E4219AFB}"/>
                </a:ext>
              </a:extLst>
            </p:cNvPr>
            <p:cNvSpPr>
              <a:spLocks noChangeArrowheads="1"/>
            </p:cNvSpPr>
            <p:nvPr/>
          </p:nvSpPr>
          <p:spPr bwMode="auto">
            <a:xfrm>
              <a:off x="398463" y="950913"/>
              <a:ext cx="825500"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60">
              <a:extLst>
                <a:ext uri="{FF2B5EF4-FFF2-40B4-BE49-F238E27FC236}">
                  <a16:creationId xmlns:a16="http://schemas.microsoft.com/office/drawing/2014/main" id="{68191A5D-FEF9-4138-ADFB-75F9BAE41C37}"/>
                </a:ext>
              </a:extLst>
            </p:cNvPr>
            <p:cNvSpPr>
              <a:spLocks noChangeArrowheads="1"/>
            </p:cNvSpPr>
            <p:nvPr/>
          </p:nvSpPr>
          <p:spPr bwMode="auto">
            <a:xfrm>
              <a:off x="1185863"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a:extLst>
                <a:ext uri="{FF2B5EF4-FFF2-40B4-BE49-F238E27FC236}">
                  <a16:creationId xmlns:a16="http://schemas.microsoft.com/office/drawing/2014/main" id="{0E1B00CD-92D9-463C-984D-20C77EBB82F1}"/>
                </a:ext>
              </a:extLst>
            </p:cNvPr>
            <p:cNvSpPr>
              <a:spLocks/>
            </p:cNvSpPr>
            <p:nvPr/>
          </p:nvSpPr>
          <p:spPr bwMode="auto">
            <a:xfrm>
              <a:off x="1009650" y="773113"/>
              <a:ext cx="198438" cy="196850"/>
            </a:xfrm>
            <a:custGeom>
              <a:avLst/>
              <a:gdLst>
                <a:gd name="T0" fmla="*/ 0 w 125"/>
                <a:gd name="T1" fmla="*/ 112 h 124"/>
                <a:gd name="T2" fmla="*/ 113 w 125"/>
                <a:gd name="T3" fmla="*/ 0 h 124"/>
                <a:gd name="T4" fmla="*/ 125 w 125"/>
                <a:gd name="T5" fmla="*/ 12 h 124"/>
                <a:gd name="T6" fmla="*/ 11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1"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BBF76EDC-3F22-4DF3-8E14-B2067CEF0ABC}"/>
                </a:ext>
              </a:extLst>
            </p:cNvPr>
            <p:cNvSpPr>
              <a:spLocks/>
            </p:cNvSpPr>
            <p:nvPr/>
          </p:nvSpPr>
          <p:spPr bwMode="auto">
            <a:xfrm>
              <a:off x="1009650" y="773113"/>
              <a:ext cx="198438" cy="196850"/>
            </a:xfrm>
            <a:custGeom>
              <a:avLst/>
              <a:gdLst>
                <a:gd name="T0" fmla="*/ 11 w 125"/>
                <a:gd name="T1" fmla="*/ 0 h 124"/>
                <a:gd name="T2" fmla="*/ 125 w 125"/>
                <a:gd name="T3" fmla="*/ 112 h 124"/>
                <a:gd name="T4" fmla="*/ 113 w 125"/>
                <a:gd name="T5" fmla="*/ 124 h 124"/>
                <a:gd name="T6" fmla="*/ 0 w 125"/>
                <a:gd name="T7" fmla="*/ 12 h 124"/>
                <a:gd name="T8" fmla="*/ 11 w 125"/>
                <a:gd name="T9" fmla="*/ 0 h 124"/>
              </a:gdLst>
              <a:ahLst/>
              <a:cxnLst>
                <a:cxn ang="0">
                  <a:pos x="T0" y="T1"/>
                </a:cxn>
                <a:cxn ang="0">
                  <a:pos x="T2" y="T3"/>
                </a:cxn>
                <a:cxn ang="0">
                  <a:pos x="T4" y="T5"/>
                </a:cxn>
                <a:cxn ang="0">
                  <a:pos x="T6" y="T7"/>
                </a:cxn>
                <a:cxn ang="0">
                  <a:pos x="T8" y="T9"/>
                </a:cxn>
              </a:cxnLst>
              <a:rect l="0" t="0" r="r" b="b"/>
              <a:pathLst>
                <a:path w="125" h="124">
                  <a:moveTo>
                    <a:pt x="11" y="0"/>
                  </a:moveTo>
                  <a:lnTo>
                    <a:pt x="125" y="112"/>
                  </a:lnTo>
                  <a:lnTo>
                    <a:pt x="113" y="124"/>
                  </a:lnTo>
                  <a:lnTo>
                    <a:pt x="0" y="1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63">
              <a:extLst>
                <a:ext uri="{FF2B5EF4-FFF2-40B4-BE49-F238E27FC236}">
                  <a16:creationId xmlns:a16="http://schemas.microsoft.com/office/drawing/2014/main" id="{A3429A8A-8BE2-43DC-BBF6-6D48A3A05217}"/>
                </a:ext>
              </a:extLst>
            </p:cNvPr>
            <p:cNvSpPr>
              <a:spLocks noChangeArrowheads="1"/>
            </p:cNvSpPr>
            <p:nvPr/>
          </p:nvSpPr>
          <p:spPr bwMode="auto">
            <a:xfrm>
              <a:off x="996950" y="755650"/>
              <a:ext cx="39688"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4D727443-F617-4E6B-BBF2-2526BB3FA593}"/>
                </a:ext>
              </a:extLst>
            </p:cNvPr>
            <p:cNvSpPr>
              <a:spLocks/>
            </p:cNvSpPr>
            <p:nvPr/>
          </p:nvSpPr>
          <p:spPr bwMode="auto">
            <a:xfrm>
              <a:off x="819150" y="773113"/>
              <a:ext cx="201613" cy="196850"/>
            </a:xfrm>
            <a:custGeom>
              <a:avLst/>
              <a:gdLst>
                <a:gd name="T0" fmla="*/ 0 w 127"/>
                <a:gd name="T1" fmla="*/ 112 h 124"/>
                <a:gd name="T2" fmla="*/ 114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4"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E51A7D3E-1500-47DF-A034-F212423555AC}"/>
                </a:ext>
              </a:extLst>
            </p:cNvPr>
            <p:cNvSpPr>
              <a:spLocks/>
            </p:cNvSpPr>
            <p:nvPr/>
          </p:nvSpPr>
          <p:spPr bwMode="auto">
            <a:xfrm>
              <a:off x="819150" y="773113"/>
              <a:ext cx="201613" cy="196850"/>
            </a:xfrm>
            <a:custGeom>
              <a:avLst/>
              <a:gdLst>
                <a:gd name="T0" fmla="*/ 12 w 127"/>
                <a:gd name="T1" fmla="*/ 0 h 124"/>
                <a:gd name="T2" fmla="*/ 127 w 127"/>
                <a:gd name="T3" fmla="*/ 112 h 124"/>
                <a:gd name="T4" fmla="*/ 114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6">
              <a:extLst>
                <a:ext uri="{FF2B5EF4-FFF2-40B4-BE49-F238E27FC236}">
                  <a16:creationId xmlns:a16="http://schemas.microsoft.com/office/drawing/2014/main" id="{078E283E-E897-42E8-B756-FA94D866900C}"/>
                </a:ext>
              </a:extLst>
            </p:cNvPr>
            <p:cNvSpPr>
              <a:spLocks noChangeArrowheads="1"/>
            </p:cNvSpPr>
            <p:nvPr/>
          </p:nvSpPr>
          <p:spPr bwMode="auto">
            <a:xfrm>
              <a:off x="8064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AA28B08D-C6F3-4AED-A8E6-238FC76AA2E2}"/>
                </a:ext>
              </a:extLst>
            </p:cNvPr>
            <p:cNvSpPr>
              <a:spLocks/>
            </p:cNvSpPr>
            <p:nvPr/>
          </p:nvSpPr>
          <p:spPr bwMode="auto">
            <a:xfrm>
              <a:off x="631825" y="773113"/>
              <a:ext cx="196850" cy="196850"/>
            </a:xfrm>
            <a:custGeom>
              <a:avLst/>
              <a:gdLst>
                <a:gd name="T0" fmla="*/ 0 w 124"/>
                <a:gd name="T1" fmla="*/ 112 h 124"/>
                <a:gd name="T2" fmla="*/ 114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4"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11FD0F8D-5C37-4466-B947-D5DA45873958}"/>
                </a:ext>
              </a:extLst>
            </p:cNvPr>
            <p:cNvSpPr>
              <a:spLocks/>
            </p:cNvSpPr>
            <p:nvPr/>
          </p:nvSpPr>
          <p:spPr bwMode="auto">
            <a:xfrm>
              <a:off x="631825" y="773113"/>
              <a:ext cx="196850" cy="196850"/>
            </a:xfrm>
            <a:custGeom>
              <a:avLst/>
              <a:gdLst>
                <a:gd name="T0" fmla="*/ 12 w 124"/>
                <a:gd name="T1" fmla="*/ 0 h 124"/>
                <a:gd name="T2" fmla="*/ 124 w 124"/>
                <a:gd name="T3" fmla="*/ 112 h 124"/>
                <a:gd name="T4" fmla="*/ 114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9">
              <a:extLst>
                <a:ext uri="{FF2B5EF4-FFF2-40B4-BE49-F238E27FC236}">
                  <a16:creationId xmlns:a16="http://schemas.microsoft.com/office/drawing/2014/main" id="{CBB36E4C-598F-450C-9629-C63DF67109E9}"/>
                </a:ext>
              </a:extLst>
            </p:cNvPr>
            <p:cNvSpPr>
              <a:spLocks noChangeArrowheads="1"/>
            </p:cNvSpPr>
            <p:nvPr/>
          </p:nvSpPr>
          <p:spPr bwMode="auto">
            <a:xfrm>
              <a:off x="617538" y="755650"/>
              <a:ext cx="42863"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695382CD-1D55-4F2F-ACDF-0C679B466F11}"/>
                </a:ext>
              </a:extLst>
            </p:cNvPr>
            <p:cNvSpPr>
              <a:spLocks/>
            </p:cNvSpPr>
            <p:nvPr/>
          </p:nvSpPr>
          <p:spPr bwMode="auto">
            <a:xfrm>
              <a:off x="442913" y="773113"/>
              <a:ext cx="198438" cy="196850"/>
            </a:xfrm>
            <a:custGeom>
              <a:avLst/>
              <a:gdLst>
                <a:gd name="T0" fmla="*/ 0 w 125"/>
                <a:gd name="T1" fmla="*/ 112 h 124"/>
                <a:gd name="T2" fmla="*/ 112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2"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E631C064-A750-4A4B-AE7C-FDF7B4CD82D1}"/>
                </a:ext>
              </a:extLst>
            </p:cNvPr>
            <p:cNvSpPr>
              <a:spLocks/>
            </p:cNvSpPr>
            <p:nvPr/>
          </p:nvSpPr>
          <p:spPr bwMode="auto">
            <a:xfrm>
              <a:off x="442913" y="773113"/>
              <a:ext cx="198438" cy="196850"/>
            </a:xfrm>
            <a:custGeom>
              <a:avLst/>
              <a:gdLst>
                <a:gd name="T0" fmla="*/ 12 w 125"/>
                <a:gd name="T1" fmla="*/ 0 h 124"/>
                <a:gd name="T2" fmla="*/ 125 w 125"/>
                <a:gd name="T3" fmla="*/ 112 h 124"/>
                <a:gd name="T4" fmla="*/ 112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2">
              <a:extLst>
                <a:ext uri="{FF2B5EF4-FFF2-40B4-BE49-F238E27FC236}">
                  <a16:creationId xmlns:a16="http://schemas.microsoft.com/office/drawing/2014/main" id="{F1A543AD-BD1B-4DDA-A780-2455B1AC0D06}"/>
                </a:ext>
              </a:extLst>
            </p:cNvPr>
            <p:cNvSpPr>
              <a:spLocks noChangeArrowheads="1"/>
            </p:cNvSpPr>
            <p:nvPr/>
          </p:nvSpPr>
          <p:spPr bwMode="auto">
            <a:xfrm>
              <a:off x="1504950" y="755650"/>
              <a:ext cx="822325"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73">
              <a:extLst>
                <a:ext uri="{FF2B5EF4-FFF2-40B4-BE49-F238E27FC236}">
                  <a16:creationId xmlns:a16="http://schemas.microsoft.com/office/drawing/2014/main" id="{885367DF-8DC4-47C8-8029-8BF22C746C46}"/>
                </a:ext>
              </a:extLst>
            </p:cNvPr>
            <p:cNvSpPr>
              <a:spLocks noChangeArrowheads="1"/>
            </p:cNvSpPr>
            <p:nvPr/>
          </p:nvSpPr>
          <p:spPr bwMode="auto">
            <a:xfrm>
              <a:off x="1504950" y="950913"/>
              <a:ext cx="822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74">
              <a:extLst>
                <a:ext uri="{FF2B5EF4-FFF2-40B4-BE49-F238E27FC236}">
                  <a16:creationId xmlns:a16="http://schemas.microsoft.com/office/drawing/2014/main" id="{95F6D5A2-E27F-41FB-AE76-BC6084951D41}"/>
                </a:ext>
              </a:extLst>
            </p:cNvPr>
            <p:cNvSpPr>
              <a:spLocks noChangeArrowheads="1"/>
            </p:cNvSpPr>
            <p:nvPr/>
          </p:nvSpPr>
          <p:spPr bwMode="auto">
            <a:xfrm>
              <a:off x="2292350"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5">
              <a:extLst>
                <a:ext uri="{FF2B5EF4-FFF2-40B4-BE49-F238E27FC236}">
                  <a16:creationId xmlns:a16="http://schemas.microsoft.com/office/drawing/2014/main" id="{48E3D338-7440-496E-939D-E3C46E26F651}"/>
                </a:ext>
              </a:extLst>
            </p:cNvPr>
            <p:cNvSpPr>
              <a:spLocks/>
            </p:cNvSpPr>
            <p:nvPr/>
          </p:nvSpPr>
          <p:spPr bwMode="auto">
            <a:xfrm>
              <a:off x="2116138" y="773113"/>
              <a:ext cx="198438" cy="196850"/>
            </a:xfrm>
            <a:custGeom>
              <a:avLst/>
              <a:gdLst>
                <a:gd name="T0" fmla="*/ 0 w 125"/>
                <a:gd name="T1" fmla="*/ 112 h 124"/>
                <a:gd name="T2" fmla="*/ 113 w 125"/>
                <a:gd name="T3" fmla="*/ 0 h 124"/>
                <a:gd name="T4" fmla="*/ 125 w 125"/>
                <a:gd name="T5" fmla="*/ 12 h 124"/>
                <a:gd name="T6" fmla="*/ 10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6">
              <a:extLst>
                <a:ext uri="{FF2B5EF4-FFF2-40B4-BE49-F238E27FC236}">
                  <a16:creationId xmlns:a16="http://schemas.microsoft.com/office/drawing/2014/main" id="{7350E51F-6ADF-4874-83D0-C0529230A0BF}"/>
                </a:ext>
              </a:extLst>
            </p:cNvPr>
            <p:cNvSpPr>
              <a:spLocks/>
            </p:cNvSpPr>
            <p:nvPr/>
          </p:nvSpPr>
          <p:spPr bwMode="auto">
            <a:xfrm>
              <a:off x="2116138" y="773113"/>
              <a:ext cx="198438" cy="196850"/>
            </a:xfrm>
            <a:custGeom>
              <a:avLst/>
              <a:gdLst>
                <a:gd name="T0" fmla="*/ 10 w 125"/>
                <a:gd name="T1" fmla="*/ 0 h 124"/>
                <a:gd name="T2" fmla="*/ 125 w 125"/>
                <a:gd name="T3" fmla="*/ 112 h 124"/>
                <a:gd name="T4" fmla="*/ 113 w 125"/>
                <a:gd name="T5" fmla="*/ 124 h 124"/>
                <a:gd name="T6" fmla="*/ 0 w 125"/>
                <a:gd name="T7" fmla="*/ 12 h 124"/>
                <a:gd name="T8" fmla="*/ 10 w 125"/>
                <a:gd name="T9" fmla="*/ 0 h 124"/>
              </a:gdLst>
              <a:ahLst/>
              <a:cxnLst>
                <a:cxn ang="0">
                  <a:pos x="T0" y="T1"/>
                </a:cxn>
                <a:cxn ang="0">
                  <a:pos x="T2" y="T3"/>
                </a:cxn>
                <a:cxn ang="0">
                  <a:pos x="T4" y="T5"/>
                </a:cxn>
                <a:cxn ang="0">
                  <a:pos x="T6" y="T7"/>
                </a:cxn>
                <a:cxn ang="0">
                  <a:pos x="T8" y="T9"/>
                </a:cxn>
              </a:cxnLst>
              <a:rect l="0" t="0" r="r" b="b"/>
              <a:pathLst>
                <a:path w="125" h="124">
                  <a:moveTo>
                    <a:pt x="10" y="0"/>
                  </a:moveTo>
                  <a:lnTo>
                    <a:pt x="125" y="112"/>
                  </a:lnTo>
                  <a:lnTo>
                    <a:pt x="113"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7">
              <a:extLst>
                <a:ext uri="{FF2B5EF4-FFF2-40B4-BE49-F238E27FC236}">
                  <a16:creationId xmlns:a16="http://schemas.microsoft.com/office/drawing/2014/main" id="{686AD2B7-4474-4383-9862-3DA023243971}"/>
                </a:ext>
              </a:extLst>
            </p:cNvPr>
            <p:cNvSpPr>
              <a:spLocks noChangeArrowheads="1"/>
            </p:cNvSpPr>
            <p:nvPr/>
          </p:nvSpPr>
          <p:spPr bwMode="auto">
            <a:xfrm>
              <a:off x="2100263"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
              <a:extLst>
                <a:ext uri="{FF2B5EF4-FFF2-40B4-BE49-F238E27FC236}">
                  <a16:creationId xmlns:a16="http://schemas.microsoft.com/office/drawing/2014/main" id="{C420D568-D93D-4A1B-8BE2-C75B2936CE70}"/>
                </a:ext>
              </a:extLst>
            </p:cNvPr>
            <p:cNvSpPr>
              <a:spLocks/>
            </p:cNvSpPr>
            <p:nvPr/>
          </p:nvSpPr>
          <p:spPr bwMode="auto">
            <a:xfrm>
              <a:off x="1925638" y="773113"/>
              <a:ext cx="200025" cy="196850"/>
            </a:xfrm>
            <a:custGeom>
              <a:avLst/>
              <a:gdLst>
                <a:gd name="T0" fmla="*/ 0 w 126"/>
                <a:gd name="T1" fmla="*/ 112 h 124"/>
                <a:gd name="T2" fmla="*/ 114 w 126"/>
                <a:gd name="T3" fmla="*/ 0 h 124"/>
                <a:gd name="T4" fmla="*/ 126 w 126"/>
                <a:gd name="T5" fmla="*/ 12 h 124"/>
                <a:gd name="T6" fmla="*/ 12 w 126"/>
                <a:gd name="T7" fmla="*/ 124 h 124"/>
                <a:gd name="T8" fmla="*/ 0 w 126"/>
                <a:gd name="T9" fmla="*/ 112 h 124"/>
              </a:gdLst>
              <a:ahLst/>
              <a:cxnLst>
                <a:cxn ang="0">
                  <a:pos x="T0" y="T1"/>
                </a:cxn>
                <a:cxn ang="0">
                  <a:pos x="T2" y="T3"/>
                </a:cxn>
                <a:cxn ang="0">
                  <a:pos x="T4" y="T5"/>
                </a:cxn>
                <a:cxn ang="0">
                  <a:pos x="T6" y="T7"/>
                </a:cxn>
                <a:cxn ang="0">
                  <a:pos x="T8" y="T9"/>
                </a:cxn>
              </a:cxnLst>
              <a:rect l="0" t="0" r="r" b="b"/>
              <a:pathLst>
                <a:path w="126" h="124">
                  <a:moveTo>
                    <a:pt x="0" y="112"/>
                  </a:moveTo>
                  <a:lnTo>
                    <a:pt x="114" y="0"/>
                  </a:lnTo>
                  <a:lnTo>
                    <a:pt x="126"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9">
              <a:extLst>
                <a:ext uri="{FF2B5EF4-FFF2-40B4-BE49-F238E27FC236}">
                  <a16:creationId xmlns:a16="http://schemas.microsoft.com/office/drawing/2014/main" id="{C9BA9E8D-C011-40E2-A44D-83B7D6C549CE}"/>
                </a:ext>
              </a:extLst>
            </p:cNvPr>
            <p:cNvSpPr>
              <a:spLocks/>
            </p:cNvSpPr>
            <p:nvPr/>
          </p:nvSpPr>
          <p:spPr bwMode="auto">
            <a:xfrm>
              <a:off x="1925638" y="773113"/>
              <a:ext cx="200025" cy="196850"/>
            </a:xfrm>
            <a:custGeom>
              <a:avLst/>
              <a:gdLst>
                <a:gd name="T0" fmla="*/ 12 w 126"/>
                <a:gd name="T1" fmla="*/ 0 h 124"/>
                <a:gd name="T2" fmla="*/ 126 w 126"/>
                <a:gd name="T3" fmla="*/ 112 h 124"/>
                <a:gd name="T4" fmla="*/ 114 w 126"/>
                <a:gd name="T5" fmla="*/ 124 h 124"/>
                <a:gd name="T6" fmla="*/ 0 w 126"/>
                <a:gd name="T7" fmla="*/ 12 h 124"/>
                <a:gd name="T8" fmla="*/ 12 w 126"/>
                <a:gd name="T9" fmla="*/ 0 h 124"/>
              </a:gdLst>
              <a:ahLst/>
              <a:cxnLst>
                <a:cxn ang="0">
                  <a:pos x="T0" y="T1"/>
                </a:cxn>
                <a:cxn ang="0">
                  <a:pos x="T2" y="T3"/>
                </a:cxn>
                <a:cxn ang="0">
                  <a:pos x="T4" y="T5"/>
                </a:cxn>
                <a:cxn ang="0">
                  <a:pos x="T6" y="T7"/>
                </a:cxn>
                <a:cxn ang="0">
                  <a:pos x="T8" y="T9"/>
                </a:cxn>
              </a:cxnLst>
              <a:rect l="0" t="0" r="r" b="b"/>
              <a:pathLst>
                <a:path w="126" h="124">
                  <a:moveTo>
                    <a:pt x="12" y="0"/>
                  </a:moveTo>
                  <a:lnTo>
                    <a:pt x="126" y="112"/>
                  </a:lnTo>
                  <a:lnTo>
                    <a:pt x="114"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0">
              <a:extLst>
                <a:ext uri="{FF2B5EF4-FFF2-40B4-BE49-F238E27FC236}">
                  <a16:creationId xmlns:a16="http://schemas.microsoft.com/office/drawing/2014/main" id="{36DC91EE-447E-4D83-A2D8-A3579AC28FFD}"/>
                </a:ext>
              </a:extLst>
            </p:cNvPr>
            <p:cNvSpPr>
              <a:spLocks noChangeArrowheads="1"/>
            </p:cNvSpPr>
            <p:nvPr/>
          </p:nvSpPr>
          <p:spPr bwMode="auto">
            <a:xfrm>
              <a:off x="1912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1">
              <a:extLst>
                <a:ext uri="{FF2B5EF4-FFF2-40B4-BE49-F238E27FC236}">
                  <a16:creationId xmlns:a16="http://schemas.microsoft.com/office/drawing/2014/main" id="{B2837E5B-C037-4D90-A97E-6D8B691CDDD0}"/>
                </a:ext>
              </a:extLst>
            </p:cNvPr>
            <p:cNvSpPr>
              <a:spLocks/>
            </p:cNvSpPr>
            <p:nvPr/>
          </p:nvSpPr>
          <p:spPr bwMode="auto">
            <a:xfrm>
              <a:off x="1736725"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902A64A8-6CF2-489A-9F90-A7CD0C5C1510}"/>
                </a:ext>
              </a:extLst>
            </p:cNvPr>
            <p:cNvSpPr>
              <a:spLocks/>
            </p:cNvSpPr>
            <p:nvPr/>
          </p:nvSpPr>
          <p:spPr bwMode="auto">
            <a:xfrm>
              <a:off x="1736725"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2804124A-4127-4217-9559-F4CEB77763C9}"/>
                </a:ext>
              </a:extLst>
            </p:cNvPr>
            <p:cNvSpPr>
              <a:spLocks noChangeArrowheads="1"/>
            </p:cNvSpPr>
            <p:nvPr/>
          </p:nvSpPr>
          <p:spPr bwMode="auto">
            <a:xfrm>
              <a:off x="1724025"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4">
              <a:extLst>
                <a:ext uri="{FF2B5EF4-FFF2-40B4-BE49-F238E27FC236}">
                  <a16:creationId xmlns:a16="http://schemas.microsoft.com/office/drawing/2014/main" id="{4268B51E-8E92-417C-960D-8B39702761C8}"/>
                </a:ext>
              </a:extLst>
            </p:cNvPr>
            <p:cNvSpPr>
              <a:spLocks/>
            </p:cNvSpPr>
            <p:nvPr/>
          </p:nvSpPr>
          <p:spPr bwMode="auto">
            <a:xfrm>
              <a:off x="1549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5">
              <a:extLst>
                <a:ext uri="{FF2B5EF4-FFF2-40B4-BE49-F238E27FC236}">
                  <a16:creationId xmlns:a16="http://schemas.microsoft.com/office/drawing/2014/main" id="{5C9F3032-6476-4107-8093-1A0F86AE9A86}"/>
                </a:ext>
              </a:extLst>
            </p:cNvPr>
            <p:cNvSpPr>
              <a:spLocks/>
            </p:cNvSpPr>
            <p:nvPr/>
          </p:nvSpPr>
          <p:spPr bwMode="auto">
            <a:xfrm>
              <a:off x="1549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E9116AB6-1454-4197-B133-956D6BE04E7F}"/>
                </a:ext>
              </a:extLst>
            </p:cNvPr>
            <p:cNvSpPr>
              <a:spLocks noChangeArrowheads="1"/>
            </p:cNvSpPr>
            <p:nvPr/>
          </p:nvSpPr>
          <p:spPr bwMode="auto">
            <a:xfrm>
              <a:off x="2266950" y="755650"/>
              <a:ext cx="825500"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7">
              <a:extLst>
                <a:ext uri="{FF2B5EF4-FFF2-40B4-BE49-F238E27FC236}">
                  <a16:creationId xmlns:a16="http://schemas.microsoft.com/office/drawing/2014/main" id="{5C3E7896-2E2F-46CC-864B-8FE073A54332}"/>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 name="T10" fmla="*/ 869 w 869"/>
                <a:gd name="T11" fmla="*/ 0 h 28"/>
              </a:gdLst>
              <a:ahLst/>
              <a:cxnLst>
                <a:cxn ang="0">
                  <a:pos x="T0" y="T1"/>
                </a:cxn>
                <a:cxn ang="0">
                  <a:pos x="T2" y="T3"/>
                </a:cxn>
                <a:cxn ang="0">
                  <a:pos x="T4" y="T5"/>
                </a:cxn>
                <a:cxn ang="0">
                  <a:pos x="T6" y="T7"/>
                </a:cxn>
                <a:cxn ang="0">
                  <a:pos x="T8" y="T9"/>
                </a:cxn>
                <a:cxn ang="0">
                  <a:pos x="T10" y="T11"/>
                </a:cxn>
              </a:cxnLst>
              <a:rect l="0" t="0" r="r" b="b"/>
              <a:pathLst>
                <a:path w="869" h="28">
                  <a:moveTo>
                    <a:pt x="869" y="0"/>
                  </a:moveTo>
                  <a:lnTo>
                    <a:pt x="869" y="28"/>
                  </a:lnTo>
                  <a:lnTo>
                    <a:pt x="0" y="28"/>
                  </a:lnTo>
                  <a:lnTo>
                    <a:pt x="0" y="0"/>
                  </a:lnTo>
                  <a:lnTo>
                    <a:pt x="777" y="0"/>
                  </a:lnTo>
                  <a:lnTo>
                    <a:pt x="8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8">
              <a:extLst>
                <a:ext uri="{FF2B5EF4-FFF2-40B4-BE49-F238E27FC236}">
                  <a16:creationId xmlns:a16="http://schemas.microsoft.com/office/drawing/2014/main" id="{ABF692ED-9654-4B06-9600-9F3148E1E02F}"/>
                </a:ext>
              </a:extLst>
            </p:cNvPr>
            <p:cNvSpPr>
              <a:spLocks/>
            </p:cNvSpPr>
            <p:nvPr/>
          </p:nvSpPr>
          <p:spPr bwMode="auto">
            <a:xfrm>
              <a:off x="2266950" y="950913"/>
              <a:ext cx="1379538" cy="44450"/>
            </a:xfrm>
            <a:custGeom>
              <a:avLst/>
              <a:gdLst>
                <a:gd name="T0" fmla="*/ 869 w 869"/>
                <a:gd name="T1" fmla="*/ 0 h 28"/>
                <a:gd name="T2" fmla="*/ 869 w 869"/>
                <a:gd name="T3" fmla="*/ 28 h 28"/>
                <a:gd name="T4" fmla="*/ 0 w 869"/>
                <a:gd name="T5" fmla="*/ 28 h 28"/>
                <a:gd name="T6" fmla="*/ 0 w 869"/>
                <a:gd name="T7" fmla="*/ 0 h 28"/>
                <a:gd name="T8" fmla="*/ 777 w 869"/>
                <a:gd name="T9" fmla="*/ 0 h 28"/>
              </a:gdLst>
              <a:ahLst/>
              <a:cxnLst>
                <a:cxn ang="0">
                  <a:pos x="T0" y="T1"/>
                </a:cxn>
                <a:cxn ang="0">
                  <a:pos x="T2" y="T3"/>
                </a:cxn>
                <a:cxn ang="0">
                  <a:pos x="T4" y="T5"/>
                </a:cxn>
                <a:cxn ang="0">
                  <a:pos x="T6" y="T7"/>
                </a:cxn>
                <a:cxn ang="0">
                  <a:pos x="T8" y="T9"/>
                </a:cxn>
              </a:cxnLst>
              <a:rect l="0" t="0" r="r" b="b"/>
              <a:pathLst>
                <a:path w="869" h="28">
                  <a:moveTo>
                    <a:pt x="869" y="0"/>
                  </a:moveTo>
                  <a:lnTo>
                    <a:pt x="869" y="28"/>
                  </a:lnTo>
                  <a:lnTo>
                    <a:pt x="0" y="28"/>
                  </a:lnTo>
                  <a:lnTo>
                    <a:pt x="0" y="0"/>
                  </a:lnTo>
                  <a:lnTo>
                    <a:pt x="77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C9F8889F-8D96-4252-801F-26EC1315AE76}"/>
                </a:ext>
              </a:extLst>
            </p:cNvPr>
            <p:cNvSpPr>
              <a:spLocks noChangeArrowheads="1"/>
            </p:cNvSpPr>
            <p:nvPr/>
          </p:nvSpPr>
          <p:spPr bwMode="auto">
            <a:xfrm>
              <a:off x="3054350"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0">
              <a:extLst>
                <a:ext uri="{FF2B5EF4-FFF2-40B4-BE49-F238E27FC236}">
                  <a16:creationId xmlns:a16="http://schemas.microsoft.com/office/drawing/2014/main" id="{699899DD-6A51-461B-AC44-ACC6953DFEB0}"/>
                </a:ext>
              </a:extLst>
            </p:cNvPr>
            <p:cNvSpPr>
              <a:spLocks/>
            </p:cNvSpPr>
            <p:nvPr/>
          </p:nvSpPr>
          <p:spPr bwMode="auto">
            <a:xfrm>
              <a:off x="2878138" y="773113"/>
              <a:ext cx="198438" cy="196850"/>
            </a:xfrm>
            <a:custGeom>
              <a:avLst/>
              <a:gdLst>
                <a:gd name="T0" fmla="*/ 0 w 125"/>
                <a:gd name="T1" fmla="*/ 112 h 124"/>
                <a:gd name="T2" fmla="*/ 113 w 125"/>
                <a:gd name="T3" fmla="*/ 0 h 124"/>
                <a:gd name="T4" fmla="*/ 125 w 125"/>
                <a:gd name="T5" fmla="*/ 12 h 124"/>
                <a:gd name="T6" fmla="*/ 12 w 125"/>
                <a:gd name="T7" fmla="*/ 124 h 124"/>
                <a:gd name="T8" fmla="*/ 0 w 125"/>
                <a:gd name="T9" fmla="*/ 112 h 124"/>
              </a:gdLst>
              <a:ahLst/>
              <a:cxnLst>
                <a:cxn ang="0">
                  <a:pos x="T0" y="T1"/>
                </a:cxn>
                <a:cxn ang="0">
                  <a:pos x="T2" y="T3"/>
                </a:cxn>
                <a:cxn ang="0">
                  <a:pos x="T4" y="T5"/>
                </a:cxn>
                <a:cxn ang="0">
                  <a:pos x="T6" y="T7"/>
                </a:cxn>
                <a:cxn ang="0">
                  <a:pos x="T8" y="T9"/>
                </a:cxn>
              </a:cxnLst>
              <a:rect l="0" t="0" r="r" b="b"/>
              <a:pathLst>
                <a:path w="125" h="124">
                  <a:moveTo>
                    <a:pt x="0" y="112"/>
                  </a:moveTo>
                  <a:lnTo>
                    <a:pt x="113" y="0"/>
                  </a:lnTo>
                  <a:lnTo>
                    <a:pt x="125"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1">
              <a:extLst>
                <a:ext uri="{FF2B5EF4-FFF2-40B4-BE49-F238E27FC236}">
                  <a16:creationId xmlns:a16="http://schemas.microsoft.com/office/drawing/2014/main" id="{6D668B86-D173-434E-A0DA-9F19AF56443E}"/>
                </a:ext>
              </a:extLst>
            </p:cNvPr>
            <p:cNvSpPr>
              <a:spLocks/>
            </p:cNvSpPr>
            <p:nvPr/>
          </p:nvSpPr>
          <p:spPr bwMode="auto">
            <a:xfrm>
              <a:off x="2878138" y="773113"/>
              <a:ext cx="198438" cy="196850"/>
            </a:xfrm>
            <a:custGeom>
              <a:avLst/>
              <a:gdLst>
                <a:gd name="T0" fmla="*/ 12 w 125"/>
                <a:gd name="T1" fmla="*/ 0 h 124"/>
                <a:gd name="T2" fmla="*/ 125 w 125"/>
                <a:gd name="T3" fmla="*/ 112 h 124"/>
                <a:gd name="T4" fmla="*/ 113 w 125"/>
                <a:gd name="T5" fmla="*/ 124 h 124"/>
                <a:gd name="T6" fmla="*/ 0 w 125"/>
                <a:gd name="T7" fmla="*/ 12 h 124"/>
                <a:gd name="T8" fmla="*/ 12 w 125"/>
                <a:gd name="T9" fmla="*/ 0 h 124"/>
              </a:gdLst>
              <a:ahLst/>
              <a:cxnLst>
                <a:cxn ang="0">
                  <a:pos x="T0" y="T1"/>
                </a:cxn>
                <a:cxn ang="0">
                  <a:pos x="T2" y="T3"/>
                </a:cxn>
                <a:cxn ang="0">
                  <a:pos x="T4" y="T5"/>
                </a:cxn>
                <a:cxn ang="0">
                  <a:pos x="T6" y="T7"/>
                </a:cxn>
                <a:cxn ang="0">
                  <a:pos x="T8" y="T9"/>
                </a:cxn>
              </a:cxnLst>
              <a:rect l="0" t="0" r="r" b="b"/>
              <a:pathLst>
                <a:path w="125" h="124">
                  <a:moveTo>
                    <a:pt x="12" y="0"/>
                  </a:moveTo>
                  <a:lnTo>
                    <a:pt x="125" y="112"/>
                  </a:lnTo>
                  <a:lnTo>
                    <a:pt x="113"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2">
              <a:extLst>
                <a:ext uri="{FF2B5EF4-FFF2-40B4-BE49-F238E27FC236}">
                  <a16:creationId xmlns:a16="http://schemas.microsoft.com/office/drawing/2014/main" id="{480AC855-0BF6-45B7-B6BE-8A9F1F842596}"/>
                </a:ext>
              </a:extLst>
            </p:cNvPr>
            <p:cNvSpPr>
              <a:spLocks noChangeArrowheads="1"/>
            </p:cNvSpPr>
            <p:nvPr/>
          </p:nvSpPr>
          <p:spPr bwMode="auto">
            <a:xfrm>
              <a:off x="2865438" y="755650"/>
              <a:ext cx="38100"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3">
              <a:extLst>
                <a:ext uri="{FF2B5EF4-FFF2-40B4-BE49-F238E27FC236}">
                  <a16:creationId xmlns:a16="http://schemas.microsoft.com/office/drawing/2014/main" id="{C51850BF-ED3A-4DE3-8F1B-EFEC16B6FFF3}"/>
                </a:ext>
              </a:extLst>
            </p:cNvPr>
            <p:cNvSpPr>
              <a:spLocks/>
            </p:cNvSpPr>
            <p:nvPr/>
          </p:nvSpPr>
          <p:spPr bwMode="auto">
            <a:xfrm>
              <a:off x="2690813" y="773113"/>
              <a:ext cx="196850" cy="196850"/>
            </a:xfrm>
            <a:custGeom>
              <a:avLst/>
              <a:gdLst>
                <a:gd name="T0" fmla="*/ 0 w 124"/>
                <a:gd name="T1" fmla="*/ 112 h 124"/>
                <a:gd name="T2" fmla="*/ 112 w 124"/>
                <a:gd name="T3" fmla="*/ 0 h 124"/>
                <a:gd name="T4" fmla="*/ 124 w 124"/>
                <a:gd name="T5" fmla="*/ 12 h 124"/>
                <a:gd name="T6" fmla="*/ 10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0"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4">
              <a:extLst>
                <a:ext uri="{FF2B5EF4-FFF2-40B4-BE49-F238E27FC236}">
                  <a16:creationId xmlns:a16="http://schemas.microsoft.com/office/drawing/2014/main" id="{568BDB93-27C4-4F16-B39F-31D95AB7AAB0}"/>
                </a:ext>
              </a:extLst>
            </p:cNvPr>
            <p:cNvSpPr>
              <a:spLocks/>
            </p:cNvSpPr>
            <p:nvPr/>
          </p:nvSpPr>
          <p:spPr bwMode="auto">
            <a:xfrm>
              <a:off x="2690813" y="773113"/>
              <a:ext cx="196850" cy="196850"/>
            </a:xfrm>
            <a:custGeom>
              <a:avLst/>
              <a:gdLst>
                <a:gd name="T0" fmla="*/ 10 w 124"/>
                <a:gd name="T1" fmla="*/ 0 h 124"/>
                <a:gd name="T2" fmla="*/ 124 w 124"/>
                <a:gd name="T3" fmla="*/ 112 h 124"/>
                <a:gd name="T4" fmla="*/ 112 w 124"/>
                <a:gd name="T5" fmla="*/ 124 h 124"/>
                <a:gd name="T6" fmla="*/ 0 w 124"/>
                <a:gd name="T7" fmla="*/ 12 h 124"/>
                <a:gd name="T8" fmla="*/ 10 w 124"/>
                <a:gd name="T9" fmla="*/ 0 h 124"/>
              </a:gdLst>
              <a:ahLst/>
              <a:cxnLst>
                <a:cxn ang="0">
                  <a:pos x="T0" y="T1"/>
                </a:cxn>
                <a:cxn ang="0">
                  <a:pos x="T2" y="T3"/>
                </a:cxn>
                <a:cxn ang="0">
                  <a:pos x="T4" y="T5"/>
                </a:cxn>
                <a:cxn ang="0">
                  <a:pos x="T6" y="T7"/>
                </a:cxn>
                <a:cxn ang="0">
                  <a:pos x="T8" y="T9"/>
                </a:cxn>
              </a:cxnLst>
              <a:rect l="0" t="0" r="r" b="b"/>
              <a:pathLst>
                <a:path w="124" h="124">
                  <a:moveTo>
                    <a:pt x="10" y="0"/>
                  </a:moveTo>
                  <a:lnTo>
                    <a:pt x="124" y="112"/>
                  </a:lnTo>
                  <a:lnTo>
                    <a:pt x="112" y="124"/>
                  </a:lnTo>
                  <a:lnTo>
                    <a:pt x="0" y="12"/>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5">
              <a:extLst>
                <a:ext uri="{FF2B5EF4-FFF2-40B4-BE49-F238E27FC236}">
                  <a16:creationId xmlns:a16="http://schemas.microsoft.com/office/drawing/2014/main" id="{1D4BE679-7E19-4F73-926F-22949A55720A}"/>
                </a:ext>
              </a:extLst>
            </p:cNvPr>
            <p:cNvSpPr>
              <a:spLocks noChangeArrowheads="1"/>
            </p:cNvSpPr>
            <p:nvPr/>
          </p:nvSpPr>
          <p:spPr bwMode="auto">
            <a:xfrm>
              <a:off x="2674938"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6">
              <a:extLst>
                <a:ext uri="{FF2B5EF4-FFF2-40B4-BE49-F238E27FC236}">
                  <a16:creationId xmlns:a16="http://schemas.microsoft.com/office/drawing/2014/main" id="{D70A3459-A1AE-47E9-816E-E9695F65413D}"/>
                </a:ext>
              </a:extLst>
            </p:cNvPr>
            <p:cNvSpPr>
              <a:spLocks/>
            </p:cNvSpPr>
            <p:nvPr/>
          </p:nvSpPr>
          <p:spPr bwMode="auto">
            <a:xfrm>
              <a:off x="2498725" y="773113"/>
              <a:ext cx="201613" cy="196850"/>
            </a:xfrm>
            <a:custGeom>
              <a:avLst/>
              <a:gdLst>
                <a:gd name="T0" fmla="*/ 0 w 127"/>
                <a:gd name="T1" fmla="*/ 112 h 124"/>
                <a:gd name="T2" fmla="*/ 115 w 127"/>
                <a:gd name="T3" fmla="*/ 0 h 124"/>
                <a:gd name="T4" fmla="*/ 127 w 127"/>
                <a:gd name="T5" fmla="*/ 12 h 124"/>
                <a:gd name="T6" fmla="*/ 12 w 127"/>
                <a:gd name="T7" fmla="*/ 124 h 124"/>
                <a:gd name="T8" fmla="*/ 0 w 127"/>
                <a:gd name="T9" fmla="*/ 112 h 124"/>
              </a:gdLst>
              <a:ahLst/>
              <a:cxnLst>
                <a:cxn ang="0">
                  <a:pos x="T0" y="T1"/>
                </a:cxn>
                <a:cxn ang="0">
                  <a:pos x="T2" y="T3"/>
                </a:cxn>
                <a:cxn ang="0">
                  <a:pos x="T4" y="T5"/>
                </a:cxn>
                <a:cxn ang="0">
                  <a:pos x="T6" y="T7"/>
                </a:cxn>
                <a:cxn ang="0">
                  <a:pos x="T8" y="T9"/>
                </a:cxn>
              </a:cxnLst>
              <a:rect l="0" t="0" r="r" b="b"/>
              <a:pathLst>
                <a:path w="127" h="124">
                  <a:moveTo>
                    <a:pt x="0" y="112"/>
                  </a:moveTo>
                  <a:lnTo>
                    <a:pt x="115" y="0"/>
                  </a:lnTo>
                  <a:lnTo>
                    <a:pt x="127"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7">
              <a:extLst>
                <a:ext uri="{FF2B5EF4-FFF2-40B4-BE49-F238E27FC236}">
                  <a16:creationId xmlns:a16="http://schemas.microsoft.com/office/drawing/2014/main" id="{8FA5C4C3-5B4C-4055-A04C-7C47F523BA5C}"/>
                </a:ext>
              </a:extLst>
            </p:cNvPr>
            <p:cNvSpPr>
              <a:spLocks/>
            </p:cNvSpPr>
            <p:nvPr/>
          </p:nvSpPr>
          <p:spPr bwMode="auto">
            <a:xfrm>
              <a:off x="2498725" y="773113"/>
              <a:ext cx="201613" cy="196850"/>
            </a:xfrm>
            <a:custGeom>
              <a:avLst/>
              <a:gdLst>
                <a:gd name="T0" fmla="*/ 12 w 127"/>
                <a:gd name="T1" fmla="*/ 0 h 124"/>
                <a:gd name="T2" fmla="*/ 127 w 127"/>
                <a:gd name="T3" fmla="*/ 112 h 124"/>
                <a:gd name="T4" fmla="*/ 115 w 127"/>
                <a:gd name="T5" fmla="*/ 124 h 124"/>
                <a:gd name="T6" fmla="*/ 0 w 127"/>
                <a:gd name="T7" fmla="*/ 12 h 124"/>
                <a:gd name="T8" fmla="*/ 12 w 127"/>
                <a:gd name="T9" fmla="*/ 0 h 124"/>
              </a:gdLst>
              <a:ahLst/>
              <a:cxnLst>
                <a:cxn ang="0">
                  <a:pos x="T0" y="T1"/>
                </a:cxn>
                <a:cxn ang="0">
                  <a:pos x="T2" y="T3"/>
                </a:cxn>
                <a:cxn ang="0">
                  <a:pos x="T4" y="T5"/>
                </a:cxn>
                <a:cxn ang="0">
                  <a:pos x="T6" y="T7"/>
                </a:cxn>
                <a:cxn ang="0">
                  <a:pos x="T8" y="T9"/>
                </a:cxn>
              </a:cxnLst>
              <a:rect l="0" t="0" r="r" b="b"/>
              <a:pathLst>
                <a:path w="127" h="124">
                  <a:moveTo>
                    <a:pt x="12" y="0"/>
                  </a:moveTo>
                  <a:lnTo>
                    <a:pt x="127" y="112"/>
                  </a:lnTo>
                  <a:lnTo>
                    <a:pt x="115"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98692A75-D2A2-42C2-93F6-159E93BF3B0B}"/>
                </a:ext>
              </a:extLst>
            </p:cNvPr>
            <p:cNvSpPr>
              <a:spLocks noChangeArrowheads="1"/>
            </p:cNvSpPr>
            <p:nvPr/>
          </p:nvSpPr>
          <p:spPr bwMode="auto">
            <a:xfrm>
              <a:off x="2486025" y="755650"/>
              <a:ext cx="41275" cy="230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9">
              <a:extLst>
                <a:ext uri="{FF2B5EF4-FFF2-40B4-BE49-F238E27FC236}">
                  <a16:creationId xmlns:a16="http://schemas.microsoft.com/office/drawing/2014/main" id="{8DCCF4B5-09FD-48BE-8EE7-F207AE75D189}"/>
                </a:ext>
              </a:extLst>
            </p:cNvPr>
            <p:cNvSpPr>
              <a:spLocks/>
            </p:cNvSpPr>
            <p:nvPr/>
          </p:nvSpPr>
          <p:spPr bwMode="auto">
            <a:xfrm>
              <a:off x="2311400" y="773113"/>
              <a:ext cx="196850" cy="196850"/>
            </a:xfrm>
            <a:custGeom>
              <a:avLst/>
              <a:gdLst>
                <a:gd name="T0" fmla="*/ 0 w 124"/>
                <a:gd name="T1" fmla="*/ 112 h 124"/>
                <a:gd name="T2" fmla="*/ 112 w 124"/>
                <a:gd name="T3" fmla="*/ 0 h 124"/>
                <a:gd name="T4" fmla="*/ 124 w 124"/>
                <a:gd name="T5" fmla="*/ 12 h 124"/>
                <a:gd name="T6" fmla="*/ 12 w 124"/>
                <a:gd name="T7" fmla="*/ 124 h 124"/>
                <a:gd name="T8" fmla="*/ 0 w 124"/>
                <a:gd name="T9" fmla="*/ 112 h 124"/>
              </a:gdLst>
              <a:ahLst/>
              <a:cxnLst>
                <a:cxn ang="0">
                  <a:pos x="T0" y="T1"/>
                </a:cxn>
                <a:cxn ang="0">
                  <a:pos x="T2" y="T3"/>
                </a:cxn>
                <a:cxn ang="0">
                  <a:pos x="T4" y="T5"/>
                </a:cxn>
                <a:cxn ang="0">
                  <a:pos x="T6" y="T7"/>
                </a:cxn>
                <a:cxn ang="0">
                  <a:pos x="T8" y="T9"/>
                </a:cxn>
              </a:cxnLst>
              <a:rect l="0" t="0" r="r" b="b"/>
              <a:pathLst>
                <a:path w="124" h="124">
                  <a:moveTo>
                    <a:pt x="0" y="112"/>
                  </a:moveTo>
                  <a:lnTo>
                    <a:pt x="112" y="0"/>
                  </a:lnTo>
                  <a:lnTo>
                    <a:pt x="124" y="12"/>
                  </a:lnTo>
                  <a:lnTo>
                    <a:pt x="12" y="124"/>
                  </a:lnTo>
                  <a:lnTo>
                    <a:pt x="0"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0">
              <a:extLst>
                <a:ext uri="{FF2B5EF4-FFF2-40B4-BE49-F238E27FC236}">
                  <a16:creationId xmlns:a16="http://schemas.microsoft.com/office/drawing/2014/main" id="{665A8DAC-93B1-426C-9D9E-388F557BBB6A}"/>
                </a:ext>
              </a:extLst>
            </p:cNvPr>
            <p:cNvSpPr>
              <a:spLocks/>
            </p:cNvSpPr>
            <p:nvPr/>
          </p:nvSpPr>
          <p:spPr bwMode="auto">
            <a:xfrm>
              <a:off x="2311400" y="773113"/>
              <a:ext cx="196850" cy="196850"/>
            </a:xfrm>
            <a:custGeom>
              <a:avLst/>
              <a:gdLst>
                <a:gd name="T0" fmla="*/ 12 w 124"/>
                <a:gd name="T1" fmla="*/ 0 h 124"/>
                <a:gd name="T2" fmla="*/ 124 w 124"/>
                <a:gd name="T3" fmla="*/ 112 h 124"/>
                <a:gd name="T4" fmla="*/ 112 w 124"/>
                <a:gd name="T5" fmla="*/ 124 h 124"/>
                <a:gd name="T6" fmla="*/ 0 w 124"/>
                <a:gd name="T7" fmla="*/ 12 h 124"/>
                <a:gd name="T8" fmla="*/ 12 w 124"/>
                <a:gd name="T9" fmla="*/ 0 h 124"/>
              </a:gdLst>
              <a:ahLst/>
              <a:cxnLst>
                <a:cxn ang="0">
                  <a:pos x="T0" y="T1"/>
                </a:cxn>
                <a:cxn ang="0">
                  <a:pos x="T2" y="T3"/>
                </a:cxn>
                <a:cxn ang="0">
                  <a:pos x="T4" y="T5"/>
                </a:cxn>
                <a:cxn ang="0">
                  <a:pos x="T6" y="T7"/>
                </a:cxn>
                <a:cxn ang="0">
                  <a:pos x="T8" y="T9"/>
                </a:cxn>
              </a:cxnLst>
              <a:rect l="0" t="0" r="r" b="b"/>
              <a:pathLst>
                <a:path w="124" h="124">
                  <a:moveTo>
                    <a:pt x="12" y="0"/>
                  </a:moveTo>
                  <a:lnTo>
                    <a:pt x="124" y="112"/>
                  </a:lnTo>
                  <a:lnTo>
                    <a:pt x="112" y="124"/>
                  </a:lnTo>
                  <a:lnTo>
                    <a:pt x="0" y="1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1">
              <a:extLst>
                <a:ext uri="{FF2B5EF4-FFF2-40B4-BE49-F238E27FC236}">
                  <a16:creationId xmlns:a16="http://schemas.microsoft.com/office/drawing/2014/main" id="{5DB23F76-C46F-4D25-BAE3-3F63578C1FEF}"/>
                </a:ext>
              </a:extLst>
            </p:cNvPr>
            <p:cNvSpPr>
              <a:spLocks/>
            </p:cNvSpPr>
            <p:nvPr/>
          </p:nvSpPr>
          <p:spPr bwMode="auto">
            <a:xfrm>
              <a:off x="1052513" y="628650"/>
              <a:ext cx="652463" cy="474662"/>
            </a:xfrm>
            <a:custGeom>
              <a:avLst/>
              <a:gdLst>
                <a:gd name="T0" fmla="*/ 205 w 205"/>
                <a:gd name="T1" fmla="*/ 149 h 149"/>
                <a:gd name="T2" fmla="*/ 0 w 205"/>
                <a:gd name="T3" fmla="*/ 149 h 149"/>
                <a:gd name="T4" fmla="*/ 0 w 205"/>
                <a:gd name="T5" fmla="*/ 0 h 149"/>
                <a:gd name="T6" fmla="*/ 125 w 205"/>
                <a:gd name="T7" fmla="*/ 0 h 149"/>
                <a:gd name="T8" fmla="*/ 205 w 205"/>
                <a:gd name="T9" fmla="*/ 67 h 149"/>
                <a:gd name="T10" fmla="*/ 205 w 205"/>
                <a:gd name="T11" fmla="*/ 149 h 149"/>
              </a:gdLst>
              <a:ahLst/>
              <a:cxnLst>
                <a:cxn ang="0">
                  <a:pos x="T0" y="T1"/>
                </a:cxn>
                <a:cxn ang="0">
                  <a:pos x="T2" y="T3"/>
                </a:cxn>
                <a:cxn ang="0">
                  <a:pos x="T4" y="T5"/>
                </a:cxn>
                <a:cxn ang="0">
                  <a:pos x="T6" y="T7"/>
                </a:cxn>
                <a:cxn ang="0">
                  <a:pos x="T8" y="T9"/>
                </a:cxn>
                <a:cxn ang="0">
                  <a:pos x="T10" y="T11"/>
                </a:cxn>
              </a:cxnLst>
              <a:rect l="0" t="0" r="r" b="b"/>
              <a:pathLst>
                <a:path w="205" h="149">
                  <a:moveTo>
                    <a:pt x="205" y="149"/>
                  </a:moveTo>
                  <a:cubicBezTo>
                    <a:pt x="0" y="149"/>
                    <a:pt x="0" y="149"/>
                    <a:pt x="0" y="149"/>
                  </a:cubicBezTo>
                  <a:cubicBezTo>
                    <a:pt x="0" y="0"/>
                    <a:pt x="0" y="0"/>
                    <a:pt x="0" y="0"/>
                  </a:cubicBezTo>
                  <a:cubicBezTo>
                    <a:pt x="125" y="0"/>
                    <a:pt x="125" y="0"/>
                    <a:pt x="125" y="0"/>
                  </a:cubicBezTo>
                  <a:cubicBezTo>
                    <a:pt x="169" y="0"/>
                    <a:pt x="205" y="30"/>
                    <a:pt x="205" y="67"/>
                  </a:cubicBezTo>
                  <a:lnTo>
                    <a:pt x="20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02">
              <a:extLst>
                <a:ext uri="{FF2B5EF4-FFF2-40B4-BE49-F238E27FC236}">
                  <a16:creationId xmlns:a16="http://schemas.microsoft.com/office/drawing/2014/main" id="{98FB8992-41D8-4BCA-9F9B-7BB08EB2144B}"/>
                </a:ext>
              </a:extLst>
            </p:cNvPr>
            <p:cNvSpPr>
              <a:spLocks noChangeArrowheads="1"/>
            </p:cNvSpPr>
            <p:nvPr/>
          </p:nvSpPr>
          <p:spPr bwMode="auto">
            <a:xfrm>
              <a:off x="236538" y="698500"/>
              <a:ext cx="219075" cy="4905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3">
              <a:extLst>
                <a:ext uri="{FF2B5EF4-FFF2-40B4-BE49-F238E27FC236}">
                  <a16:creationId xmlns:a16="http://schemas.microsoft.com/office/drawing/2014/main" id="{1299055D-271D-4FE0-A61F-1E494C1FD8D3}"/>
                </a:ext>
              </a:extLst>
            </p:cNvPr>
            <p:cNvSpPr>
              <a:spLocks/>
            </p:cNvSpPr>
            <p:nvPr/>
          </p:nvSpPr>
          <p:spPr bwMode="auto">
            <a:xfrm>
              <a:off x="411163" y="1588"/>
              <a:ext cx="3952875" cy="977900"/>
            </a:xfrm>
            <a:custGeom>
              <a:avLst/>
              <a:gdLst>
                <a:gd name="T0" fmla="*/ 2474 w 2490"/>
                <a:gd name="T1" fmla="*/ 616 h 616"/>
                <a:gd name="T2" fmla="*/ 580 w 2490"/>
                <a:gd name="T3" fmla="*/ 48 h 616"/>
                <a:gd name="T4" fmla="*/ 28 w 2490"/>
                <a:gd name="T5" fmla="*/ 469 h 616"/>
                <a:gd name="T6" fmla="*/ 0 w 2490"/>
                <a:gd name="T7" fmla="*/ 437 h 616"/>
                <a:gd name="T8" fmla="*/ 572 w 2490"/>
                <a:gd name="T9" fmla="*/ 0 h 616"/>
                <a:gd name="T10" fmla="*/ 2490 w 2490"/>
                <a:gd name="T11" fmla="*/ 578 h 616"/>
                <a:gd name="T12" fmla="*/ 2474 w 2490"/>
                <a:gd name="T13" fmla="*/ 616 h 616"/>
              </a:gdLst>
              <a:ahLst/>
              <a:cxnLst>
                <a:cxn ang="0">
                  <a:pos x="T0" y="T1"/>
                </a:cxn>
                <a:cxn ang="0">
                  <a:pos x="T2" y="T3"/>
                </a:cxn>
                <a:cxn ang="0">
                  <a:pos x="T4" y="T5"/>
                </a:cxn>
                <a:cxn ang="0">
                  <a:pos x="T6" y="T7"/>
                </a:cxn>
                <a:cxn ang="0">
                  <a:pos x="T8" y="T9"/>
                </a:cxn>
                <a:cxn ang="0">
                  <a:pos x="T10" y="T11"/>
                </a:cxn>
                <a:cxn ang="0">
                  <a:pos x="T12" y="T13"/>
                </a:cxn>
              </a:cxnLst>
              <a:rect l="0" t="0" r="r" b="b"/>
              <a:pathLst>
                <a:path w="2490" h="616">
                  <a:moveTo>
                    <a:pt x="2474" y="616"/>
                  </a:moveTo>
                  <a:lnTo>
                    <a:pt x="580" y="48"/>
                  </a:lnTo>
                  <a:lnTo>
                    <a:pt x="28" y="469"/>
                  </a:lnTo>
                  <a:lnTo>
                    <a:pt x="0" y="437"/>
                  </a:lnTo>
                  <a:lnTo>
                    <a:pt x="572" y="0"/>
                  </a:lnTo>
                  <a:lnTo>
                    <a:pt x="2490" y="578"/>
                  </a:lnTo>
                  <a:lnTo>
                    <a:pt x="2474" y="6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04">
              <a:extLst>
                <a:ext uri="{FF2B5EF4-FFF2-40B4-BE49-F238E27FC236}">
                  <a16:creationId xmlns:a16="http://schemas.microsoft.com/office/drawing/2014/main" id="{DC3E0313-F5D2-446F-8C9E-0BB08F788E4A}"/>
                </a:ext>
              </a:extLst>
            </p:cNvPr>
            <p:cNvSpPr>
              <a:spLocks noChangeArrowheads="1"/>
            </p:cNvSpPr>
            <p:nvPr/>
          </p:nvSpPr>
          <p:spPr bwMode="auto">
            <a:xfrm>
              <a:off x="4294188" y="966788"/>
              <a:ext cx="44450" cy="1012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5">
              <a:extLst>
                <a:ext uri="{FF2B5EF4-FFF2-40B4-BE49-F238E27FC236}">
                  <a16:creationId xmlns:a16="http://schemas.microsoft.com/office/drawing/2014/main" id="{D50BFBCE-1EB5-437F-9FD7-638AB3DA9481}"/>
                </a:ext>
              </a:extLst>
            </p:cNvPr>
            <p:cNvSpPr>
              <a:spLocks noChangeArrowheads="1"/>
            </p:cNvSpPr>
            <p:nvPr/>
          </p:nvSpPr>
          <p:spPr bwMode="auto">
            <a:xfrm>
              <a:off x="3952875" y="1938338"/>
              <a:ext cx="73660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6">
              <a:extLst>
                <a:ext uri="{FF2B5EF4-FFF2-40B4-BE49-F238E27FC236}">
                  <a16:creationId xmlns:a16="http://schemas.microsoft.com/office/drawing/2014/main" id="{2F1E5086-8982-443D-BEF9-2058DE2CC2ED}"/>
                </a:ext>
              </a:extLst>
            </p:cNvPr>
            <p:cNvSpPr>
              <a:spLocks noChangeArrowheads="1"/>
            </p:cNvSpPr>
            <p:nvPr/>
          </p:nvSpPr>
          <p:spPr bwMode="auto">
            <a:xfrm>
              <a:off x="4224338" y="1855788"/>
              <a:ext cx="187325"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7">
              <a:extLst>
                <a:ext uri="{FF2B5EF4-FFF2-40B4-BE49-F238E27FC236}">
                  <a16:creationId xmlns:a16="http://schemas.microsoft.com/office/drawing/2014/main" id="{740418B9-6504-4A49-9CB6-2F360F7FEB31}"/>
                </a:ext>
              </a:extLst>
            </p:cNvPr>
            <p:cNvSpPr>
              <a:spLocks noChangeArrowheads="1"/>
            </p:cNvSpPr>
            <p:nvPr/>
          </p:nvSpPr>
          <p:spPr bwMode="auto">
            <a:xfrm>
              <a:off x="3044825" y="752475"/>
              <a:ext cx="771525" cy="36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8">
              <a:extLst>
                <a:ext uri="{FF2B5EF4-FFF2-40B4-BE49-F238E27FC236}">
                  <a16:creationId xmlns:a16="http://schemas.microsoft.com/office/drawing/2014/main" id="{CB743A0F-828B-4301-9A0C-834C88016B74}"/>
                </a:ext>
              </a:extLst>
            </p:cNvPr>
            <p:cNvSpPr>
              <a:spLocks/>
            </p:cNvSpPr>
            <p:nvPr/>
          </p:nvSpPr>
          <p:spPr bwMode="auto">
            <a:xfrm>
              <a:off x="3044825" y="900113"/>
              <a:ext cx="1287463" cy="88900"/>
            </a:xfrm>
            <a:custGeom>
              <a:avLst/>
              <a:gdLst>
                <a:gd name="T0" fmla="*/ 0 w 811"/>
                <a:gd name="T1" fmla="*/ 56 h 56"/>
                <a:gd name="T2" fmla="*/ 0 w 811"/>
                <a:gd name="T3" fmla="*/ 30 h 56"/>
                <a:gd name="T4" fmla="*/ 725 w 811"/>
                <a:gd name="T5" fmla="*/ 30 h 56"/>
                <a:gd name="T6" fmla="*/ 735 w 811"/>
                <a:gd name="T7" fmla="*/ 0 h 56"/>
                <a:gd name="T8" fmla="*/ 811 w 811"/>
                <a:gd name="T9" fmla="*/ 30 h 56"/>
                <a:gd name="T10" fmla="*/ 811 w 811"/>
                <a:gd name="T11" fmla="*/ 56 h 56"/>
                <a:gd name="T12" fmla="*/ 0 w 8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811" h="56">
                  <a:moveTo>
                    <a:pt x="0" y="56"/>
                  </a:moveTo>
                  <a:lnTo>
                    <a:pt x="0" y="30"/>
                  </a:lnTo>
                  <a:lnTo>
                    <a:pt x="725" y="30"/>
                  </a:lnTo>
                  <a:lnTo>
                    <a:pt x="735" y="0"/>
                  </a:lnTo>
                  <a:lnTo>
                    <a:pt x="811" y="30"/>
                  </a:lnTo>
                  <a:lnTo>
                    <a:pt x="811" y="56"/>
                  </a:lnTo>
                  <a:lnTo>
                    <a:pt x="0"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9">
              <a:extLst>
                <a:ext uri="{FF2B5EF4-FFF2-40B4-BE49-F238E27FC236}">
                  <a16:creationId xmlns:a16="http://schemas.microsoft.com/office/drawing/2014/main" id="{1618E242-9C49-428F-A32A-616B88D8B819}"/>
                </a:ext>
              </a:extLst>
            </p:cNvPr>
            <p:cNvSpPr>
              <a:spLocks noChangeArrowheads="1"/>
            </p:cNvSpPr>
            <p:nvPr/>
          </p:nvSpPr>
          <p:spPr bwMode="auto">
            <a:xfrm>
              <a:off x="3781425"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10">
              <a:extLst>
                <a:ext uri="{FF2B5EF4-FFF2-40B4-BE49-F238E27FC236}">
                  <a16:creationId xmlns:a16="http://schemas.microsoft.com/office/drawing/2014/main" id="{FF6000E8-694A-4928-952B-49DE66E67485}"/>
                </a:ext>
              </a:extLst>
            </p:cNvPr>
            <p:cNvSpPr>
              <a:spLocks noChangeArrowheads="1"/>
            </p:cNvSpPr>
            <p:nvPr/>
          </p:nvSpPr>
          <p:spPr bwMode="auto">
            <a:xfrm>
              <a:off x="3949700" y="820738"/>
              <a:ext cx="38100"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1">
              <a:extLst>
                <a:ext uri="{FF2B5EF4-FFF2-40B4-BE49-F238E27FC236}">
                  <a16:creationId xmlns:a16="http://schemas.microsoft.com/office/drawing/2014/main" id="{610D562F-2DE8-4F64-A823-89325B8B44BA}"/>
                </a:ext>
              </a:extLst>
            </p:cNvPr>
            <p:cNvSpPr>
              <a:spLocks/>
            </p:cNvSpPr>
            <p:nvPr/>
          </p:nvSpPr>
          <p:spPr bwMode="auto">
            <a:xfrm>
              <a:off x="3614738" y="768350"/>
              <a:ext cx="185738" cy="185737"/>
            </a:xfrm>
            <a:custGeom>
              <a:avLst/>
              <a:gdLst>
                <a:gd name="T0" fmla="*/ 0 w 117"/>
                <a:gd name="T1" fmla="*/ 105 h 117"/>
                <a:gd name="T2" fmla="*/ 107 w 117"/>
                <a:gd name="T3" fmla="*/ 0 h 117"/>
                <a:gd name="T4" fmla="*/ 117 w 117"/>
                <a:gd name="T5" fmla="*/ 11 h 117"/>
                <a:gd name="T6" fmla="*/ 12 w 117"/>
                <a:gd name="T7" fmla="*/ 117 h 117"/>
                <a:gd name="T8" fmla="*/ 0 w 117"/>
                <a:gd name="T9" fmla="*/ 105 h 117"/>
              </a:gdLst>
              <a:ahLst/>
              <a:cxnLst>
                <a:cxn ang="0">
                  <a:pos x="T0" y="T1"/>
                </a:cxn>
                <a:cxn ang="0">
                  <a:pos x="T2" y="T3"/>
                </a:cxn>
                <a:cxn ang="0">
                  <a:pos x="T4" y="T5"/>
                </a:cxn>
                <a:cxn ang="0">
                  <a:pos x="T6" y="T7"/>
                </a:cxn>
                <a:cxn ang="0">
                  <a:pos x="T8" y="T9"/>
                </a:cxn>
              </a:cxnLst>
              <a:rect l="0" t="0" r="r" b="b"/>
              <a:pathLst>
                <a:path w="117" h="117">
                  <a:moveTo>
                    <a:pt x="0" y="105"/>
                  </a:moveTo>
                  <a:lnTo>
                    <a:pt x="107" y="0"/>
                  </a:lnTo>
                  <a:lnTo>
                    <a:pt x="117"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2">
              <a:extLst>
                <a:ext uri="{FF2B5EF4-FFF2-40B4-BE49-F238E27FC236}">
                  <a16:creationId xmlns:a16="http://schemas.microsoft.com/office/drawing/2014/main" id="{17F56CFB-9A92-469C-9D91-DB9BC07E4D5D}"/>
                </a:ext>
              </a:extLst>
            </p:cNvPr>
            <p:cNvSpPr>
              <a:spLocks/>
            </p:cNvSpPr>
            <p:nvPr/>
          </p:nvSpPr>
          <p:spPr bwMode="auto">
            <a:xfrm>
              <a:off x="3797300" y="814388"/>
              <a:ext cx="142875" cy="139700"/>
            </a:xfrm>
            <a:custGeom>
              <a:avLst/>
              <a:gdLst>
                <a:gd name="T0" fmla="*/ 0 w 90"/>
                <a:gd name="T1" fmla="*/ 78 h 88"/>
                <a:gd name="T2" fmla="*/ 78 w 90"/>
                <a:gd name="T3" fmla="*/ 0 h 88"/>
                <a:gd name="T4" fmla="*/ 90 w 90"/>
                <a:gd name="T5" fmla="*/ 10 h 88"/>
                <a:gd name="T6" fmla="*/ 12 w 90"/>
                <a:gd name="T7" fmla="*/ 88 h 88"/>
                <a:gd name="T8" fmla="*/ 0 w 90"/>
                <a:gd name="T9" fmla="*/ 78 h 88"/>
              </a:gdLst>
              <a:ahLst/>
              <a:cxnLst>
                <a:cxn ang="0">
                  <a:pos x="T0" y="T1"/>
                </a:cxn>
                <a:cxn ang="0">
                  <a:pos x="T2" y="T3"/>
                </a:cxn>
                <a:cxn ang="0">
                  <a:pos x="T4" y="T5"/>
                </a:cxn>
                <a:cxn ang="0">
                  <a:pos x="T6" y="T7"/>
                </a:cxn>
                <a:cxn ang="0">
                  <a:pos x="T8" y="T9"/>
                </a:cxn>
              </a:cxnLst>
              <a:rect l="0" t="0" r="r" b="b"/>
              <a:pathLst>
                <a:path w="90" h="88">
                  <a:moveTo>
                    <a:pt x="0" y="78"/>
                  </a:moveTo>
                  <a:lnTo>
                    <a:pt x="78" y="0"/>
                  </a:lnTo>
                  <a:lnTo>
                    <a:pt x="90" y="10"/>
                  </a:lnTo>
                  <a:lnTo>
                    <a:pt x="12" y="88"/>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3">
              <a:extLst>
                <a:ext uri="{FF2B5EF4-FFF2-40B4-BE49-F238E27FC236}">
                  <a16:creationId xmlns:a16="http://schemas.microsoft.com/office/drawing/2014/main" id="{082643CD-2523-42B2-8502-F6B1FB7DD1CF}"/>
                </a:ext>
              </a:extLst>
            </p:cNvPr>
            <p:cNvSpPr>
              <a:spLocks/>
            </p:cNvSpPr>
            <p:nvPr/>
          </p:nvSpPr>
          <p:spPr bwMode="auto">
            <a:xfrm>
              <a:off x="3614738" y="768350"/>
              <a:ext cx="185738" cy="185737"/>
            </a:xfrm>
            <a:custGeom>
              <a:avLst/>
              <a:gdLst>
                <a:gd name="T0" fmla="*/ 12 w 117"/>
                <a:gd name="T1" fmla="*/ 0 h 117"/>
                <a:gd name="T2" fmla="*/ 117 w 117"/>
                <a:gd name="T3" fmla="*/ 105 h 117"/>
                <a:gd name="T4" fmla="*/ 107 w 117"/>
                <a:gd name="T5" fmla="*/ 117 h 117"/>
                <a:gd name="T6" fmla="*/ 0 w 117"/>
                <a:gd name="T7" fmla="*/ 11 h 117"/>
                <a:gd name="T8" fmla="*/ 12 w 117"/>
                <a:gd name="T9" fmla="*/ 0 h 117"/>
              </a:gdLst>
              <a:ahLst/>
              <a:cxnLst>
                <a:cxn ang="0">
                  <a:pos x="T0" y="T1"/>
                </a:cxn>
                <a:cxn ang="0">
                  <a:pos x="T2" y="T3"/>
                </a:cxn>
                <a:cxn ang="0">
                  <a:pos x="T4" y="T5"/>
                </a:cxn>
                <a:cxn ang="0">
                  <a:pos x="T6" y="T7"/>
                </a:cxn>
                <a:cxn ang="0">
                  <a:pos x="T8" y="T9"/>
                </a:cxn>
              </a:cxnLst>
              <a:rect l="0" t="0" r="r" b="b"/>
              <a:pathLst>
                <a:path w="117" h="117">
                  <a:moveTo>
                    <a:pt x="12" y="0"/>
                  </a:moveTo>
                  <a:lnTo>
                    <a:pt x="117"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14">
              <a:extLst>
                <a:ext uri="{FF2B5EF4-FFF2-40B4-BE49-F238E27FC236}">
                  <a16:creationId xmlns:a16="http://schemas.microsoft.com/office/drawing/2014/main" id="{B1FED55C-27CF-4A88-BCF5-D8DE6FE343E6}"/>
                </a:ext>
              </a:extLst>
            </p:cNvPr>
            <p:cNvSpPr>
              <a:spLocks noChangeArrowheads="1"/>
            </p:cNvSpPr>
            <p:nvPr/>
          </p:nvSpPr>
          <p:spPr bwMode="auto">
            <a:xfrm>
              <a:off x="3602038"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5">
              <a:extLst>
                <a:ext uri="{FF2B5EF4-FFF2-40B4-BE49-F238E27FC236}">
                  <a16:creationId xmlns:a16="http://schemas.microsoft.com/office/drawing/2014/main" id="{D5FACEB9-08D3-40FE-BECB-0507FBE6CB51}"/>
                </a:ext>
              </a:extLst>
            </p:cNvPr>
            <p:cNvSpPr>
              <a:spLocks/>
            </p:cNvSpPr>
            <p:nvPr/>
          </p:nvSpPr>
          <p:spPr bwMode="auto">
            <a:xfrm>
              <a:off x="3440113" y="768350"/>
              <a:ext cx="184150" cy="185737"/>
            </a:xfrm>
            <a:custGeom>
              <a:avLst/>
              <a:gdLst>
                <a:gd name="T0" fmla="*/ 0 w 116"/>
                <a:gd name="T1" fmla="*/ 105 h 117"/>
                <a:gd name="T2" fmla="*/ 104 w 116"/>
                <a:gd name="T3" fmla="*/ 0 h 117"/>
                <a:gd name="T4" fmla="*/ 116 w 116"/>
                <a:gd name="T5" fmla="*/ 11 h 117"/>
                <a:gd name="T6" fmla="*/ 10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4" y="0"/>
                  </a:lnTo>
                  <a:lnTo>
                    <a:pt x="116" y="11"/>
                  </a:lnTo>
                  <a:lnTo>
                    <a:pt x="10"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6">
              <a:extLst>
                <a:ext uri="{FF2B5EF4-FFF2-40B4-BE49-F238E27FC236}">
                  <a16:creationId xmlns:a16="http://schemas.microsoft.com/office/drawing/2014/main" id="{8C2B8C2F-810D-4963-AB28-37918035A34E}"/>
                </a:ext>
              </a:extLst>
            </p:cNvPr>
            <p:cNvSpPr>
              <a:spLocks/>
            </p:cNvSpPr>
            <p:nvPr/>
          </p:nvSpPr>
          <p:spPr bwMode="auto">
            <a:xfrm>
              <a:off x="3440113" y="768350"/>
              <a:ext cx="184150" cy="185737"/>
            </a:xfrm>
            <a:custGeom>
              <a:avLst/>
              <a:gdLst>
                <a:gd name="T0" fmla="*/ 10 w 116"/>
                <a:gd name="T1" fmla="*/ 0 h 117"/>
                <a:gd name="T2" fmla="*/ 116 w 116"/>
                <a:gd name="T3" fmla="*/ 105 h 117"/>
                <a:gd name="T4" fmla="*/ 104 w 116"/>
                <a:gd name="T5" fmla="*/ 117 h 117"/>
                <a:gd name="T6" fmla="*/ 0 w 116"/>
                <a:gd name="T7" fmla="*/ 11 h 117"/>
                <a:gd name="T8" fmla="*/ 10 w 116"/>
                <a:gd name="T9" fmla="*/ 0 h 117"/>
              </a:gdLst>
              <a:ahLst/>
              <a:cxnLst>
                <a:cxn ang="0">
                  <a:pos x="T0" y="T1"/>
                </a:cxn>
                <a:cxn ang="0">
                  <a:pos x="T2" y="T3"/>
                </a:cxn>
                <a:cxn ang="0">
                  <a:pos x="T4" y="T5"/>
                </a:cxn>
                <a:cxn ang="0">
                  <a:pos x="T6" y="T7"/>
                </a:cxn>
                <a:cxn ang="0">
                  <a:pos x="T8" y="T9"/>
                </a:cxn>
              </a:cxnLst>
              <a:rect l="0" t="0" r="r" b="b"/>
              <a:pathLst>
                <a:path w="116" h="117">
                  <a:moveTo>
                    <a:pt x="10" y="0"/>
                  </a:moveTo>
                  <a:lnTo>
                    <a:pt x="116" y="105"/>
                  </a:lnTo>
                  <a:lnTo>
                    <a:pt x="104" y="117"/>
                  </a:lnTo>
                  <a:lnTo>
                    <a:pt x="0" y="11"/>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17">
              <a:extLst>
                <a:ext uri="{FF2B5EF4-FFF2-40B4-BE49-F238E27FC236}">
                  <a16:creationId xmlns:a16="http://schemas.microsoft.com/office/drawing/2014/main" id="{5F5F0E86-6CE7-4E9D-8C26-2DE0C32DC753}"/>
                </a:ext>
              </a:extLst>
            </p:cNvPr>
            <p:cNvSpPr>
              <a:spLocks noChangeArrowheads="1"/>
            </p:cNvSpPr>
            <p:nvPr/>
          </p:nvSpPr>
          <p:spPr bwMode="auto">
            <a:xfrm>
              <a:off x="3427413" y="752475"/>
              <a:ext cx="38100"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8">
              <a:extLst>
                <a:ext uri="{FF2B5EF4-FFF2-40B4-BE49-F238E27FC236}">
                  <a16:creationId xmlns:a16="http://schemas.microsoft.com/office/drawing/2014/main" id="{4C9360A6-A811-496A-B1D2-D97366C44DE3}"/>
                </a:ext>
              </a:extLst>
            </p:cNvPr>
            <p:cNvSpPr>
              <a:spLocks/>
            </p:cNvSpPr>
            <p:nvPr/>
          </p:nvSpPr>
          <p:spPr bwMode="auto">
            <a:xfrm>
              <a:off x="3260725" y="768350"/>
              <a:ext cx="188913" cy="185737"/>
            </a:xfrm>
            <a:custGeom>
              <a:avLst/>
              <a:gdLst>
                <a:gd name="T0" fmla="*/ 0 w 119"/>
                <a:gd name="T1" fmla="*/ 105 h 117"/>
                <a:gd name="T2" fmla="*/ 107 w 119"/>
                <a:gd name="T3" fmla="*/ 0 h 117"/>
                <a:gd name="T4" fmla="*/ 119 w 119"/>
                <a:gd name="T5" fmla="*/ 11 h 117"/>
                <a:gd name="T6" fmla="*/ 12 w 119"/>
                <a:gd name="T7" fmla="*/ 117 h 117"/>
                <a:gd name="T8" fmla="*/ 0 w 119"/>
                <a:gd name="T9" fmla="*/ 105 h 117"/>
              </a:gdLst>
              <a:ahLst/>
              <a:cxnLst>
                <a:cxn ang="0">
                  <a:pos x="T0" y="T1"/>
                </a:cxn>
                <a:cxn ang="0">
                  <a:pos x="T2" y="T3"/>
                </a:cxn>
                <a:cxn ang="0">
                  <a:pos x="T4" y="T5"/>
                </a:cxn>
                <a:cxn ang="0">
                  <a:pos x="T6" y="T7"/>
                </a:cxn>
                <a:cxn ang="0">
                  <a:pos x="T8" y="T9"/>
                </a:cxn>
              </a:cxnLst>
              <a:rect l="0" t="0" r="r" b="b"/>
              <a:pathLst>
                <a:path w="119" h="117">
                  <a:moveTo>
                    <a:pt x="0" y="105"/>
                  </a:moveTo>
                  <a:lnTo>
                    <a:pt x="107" y="0"/>
                  </a:lnTo>
                  <a:lnTo>
                    <a:pt x="119"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9">
              <a:extLst>
                <a:ext uri="{FF2B5EF4-FFF2-40B4-BE49-F238E27FC236}">
                  <a16:creationId xmlns:a16="http://schemas.microsoft.com/office/drawing/2014/main" id="{58E21B91-117B-439A-A29F-5BA09F9A12B8}"/>
                </a:ext>
              </a:extLst>
            </p:cNvPr>
            <p:cNvSpPr>
              <a:spLocks/>
            </p:cNvSpPr>
            <p:nvPr/>
          </p:nvSpPr>
          <p:spPr bwMode="auto">
            <a:xfrm>
              <a:off x="3260725" y="768350"/>
              <a:ext cx="188913" cy="185737"/>
            </a:xfrm>
            <a:custGeom>
              <a:avLst/>
              <a:gdLst>
                <a:gd name="T0" fmla="*/ 12 w 119"/>
                <a:gd name="T1" fmla="*/ 0 h 117"/>
                <a:gd name="T2" fmla="*/ 119 w 119"/>
                <a:gd name="T3" fmla="*/ 105 h 117"/>
                <a:gd name="T4" fmla="*/ 107 w 119"/>
                <a:gd name="T5" fmla="*/ 117 h 117"/>
                <a:gd name="T6" fmla="*/ 0 w 119"/>
                <a:gd name="T7" fmla="*/ 11 h 117"/>
                <a:gd name="T8" fmla="*/ 12 w 119"/>
                <a:gd name="T9" fmla="*/ 0 h 117"/>
              </a:gdLst>
              <a:ahLst/>
              <a:cxnLst>
                <a:cxn ang="0">
                  <a:pos x="T0" y="T1"/>
                </a:cxn>
                <a:cxn ang="0">
                  <a:pos x="T2" y="T3"/>
                </a:cxn>
                <a:cxn ang="0">
                  <a:pos x="T4" y="T5"/>
                </a:cxn>
                <a:cxn ang="0">
                  <a:pos x="T6" y="T7"/>
                </a:cxn>
                <a:cxn ang="0">
                  <a:pos x="T8" y="T9"/>
                </a:cxn>
              </a:cxnLst>
              <a:rect l="0" t="0" r="r" b="b"/>
              <a:pathLst>
                <a:path w="119" h="117">
                  <a:moveTo>
                    <a:pt x="12" y="0"/>
                  </a:moveTo>
                  <a:lnTo>
                    <a:pt x="119" y="105"/>
                  </a:lnTo>
                  <a:lnTo>
                    <a:pt x="107"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120">
              <a:extLst>
                <a:ext uri="{FF2B5EF4-FFF2-40B4-BE49-F238E27FC236}">
                  <a16:creationId xmlns:a16="http://schemas.microsoft.com/office/drawing/2014/main" id="{CAE4B2B1-839D-46A4-8867-40047D2F8EA4}"/>
                </a:ext>
              </a:extLst>
            </p:cNvPr>
            <p:cNvSpPr>
              <a:spLocks noChangeArrowheads="1"/>
            </p:cNvSpPr>
            <p:nvPr/>
          </p:nvSpPr>
          <p:spPr bwMode="auto">
            <a:xfrm>
              <a:off x="3251200" y="752475"/>
              <a:ext cx="34925" cy="214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1">
              <a:extLst>
                <a:ext uri="{FF2B5EF4-FFF2-40B4-BE49-F238E27FC236}">
                  <a16:creationId xmlns:a16="http://schemas.microsoft.com/office/drawing/2014/main" id="{A6B6E817-489C-4D87-9D64-DEBDC50CCDD4}"/>
                </a:ext>
              </a:extLst>
            </p:cNvPr>
            <p:cNvSpPr>
              <a:spLocks/>
            </p:cNvSpPr>
            <p:nvPr/>
          </p:nvSpPr>
          <p:spPr bwMode="auto">
            <a:xfrm>
              <a:off x="3086100" y="768350"/>
              <a:ext cx="184150" cy="185737"/>
            </a:xfrm>
            <a:custGeom>
              <a:avLst/>
              <a:gdLst>
                <a:gd name="T0" fmla="*/ 0 w 116"/>
                <a:gd name="T1" fmla="*/ 105 h 117"/>
                <a:gd name="T2" fmla="*/ 106 w 116"/>
                <a:gd name="T3" fmla="*/ 0 h 117"/>
                <a:gd name="T4" fmla="*/ 116 w 116"/>
                <a:gd name="T5" fmla="*/ 11 h 117"/>
                <a:gd name="T6" fmla="*/ 12 w 116"/>
                <a:gd name="T7" fmla="*/ 117 h 117"/>
                <a:gd name="T8" fmla="*/ 0 w 116"/>
                <a:gd name="T9" fmla="*/ 105 h 117"/>
              </a:gdLst>
              <a:ahLst/>
              <a:cxnLst>
                <a:cxn ang="0">
                  <a:pos x="T0" y="T1"/>
                </a:cxn>
                <a:cxn ang="0">
                  <a:pos x="T2" y="T3"/>
                </a:cxn>
                <a:cxn ang="0">
                  <a:pos x="T4" y="T5"/>
                </a:cxn>
                <a:cxn ang="0">
                  <a:pos x="T6" y="T7"/>
                </a:cxn>
                <a:cxn ang="0">
                  <a:pos x="T8" y="T9"/>
                </a:cxn>
              </a:cxnLst>
              <a:rect l="0" t="0" r="r" b="b"/>
              <a:pathLst>
                <a:path w="116" h="117">
                  <a:moveTo>
                    <a:pt x="0" y="105"/>
                  </a:moveTo>
                  <a:lnTo>
                    <a:pt x="106" y="0"/>
                  </a:lnTo>
                  <a:lnTo>
                    <a:pt x="116" y="11"/>
                  </a:lnTo>
                  <a:lnTo>
                    <a:pt x="12" y="117"/>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2">
              <a:extLst>
                <a:ext uri="{FF2B5EF4-FFF2-40B4-BE49-F238E27FC236}">
                  <a16:creationId xmlns:a16="http://schemas.microsoft.com/office/drawing/2014/main" id="{C0DC8B36-D047-4C6E-9B62-68EF1ED930A4}"/>
                </a:ext>
              </a:extLst>
            </p:cNvPr>
            <p:cNvSpPr>
              <a:spLocks/>
            </p:cNvSpPr>
            <p:nvPr/>
          </p:nvSpPr>
          <p:spPr bwMode="auto">
            <a:xfrm>
              <a:off x="3086100" y="768350"/>
              <a:ext cx="184150" cy="185737"/>
            </a:xfrm>
            <a:custGeom>
              <a:avLst/>
              <a:gdLst>
                <a:gd name="T0" fmla="*/ 12 w 116"/>
                <a:gd name="T1" fmla="*/ 0 h 117"/>
                <a:gd name="T2" fmla="*/ 116 w 116"/>
                <a:gd name="T3" fmla="*/ 105 h 117"/>
                <a:gd name="T4" fmla="*/ 106 w 116"/>
                <a:gd name="T5" fmla="*/ 117 h 117"/>
                <a:gd name="T6" fmla="*/ 0 w 116"/>
                <a:gd name="T7" fmla="*/ 11 h 117"/>
                <a:gd name="T8" fmla="*/ 12 w 116"/>
                <a:gd name="T9" fmla="*/ 0 h 117"/>
              </a:gdLst>
              <a:ahLst/>
              <a:cxnLst>
                <a:cxn ang="0">
                  <a:pos x="T0" y="T1"/>
                </a:cxn>
                <a:cxn ang="0">
                  <a:pos x="T2" y="T3"/>
                </a:cxn>
                <a:cxn ang="0">
                  <a:pos x="T4" y="T5"/>
                </a:cxn>
                <a:cxn ang="0">
                  <a:pos x="T6" y="T7"/>
                </a:cxn>
                <a:cxn ang="0">
                  <a:pos x="T8" y="T9"/>
                </a:cxn>
              </a:cxnLst>
              <a:rect l="0" t="0" r="r" b="b"/>
              <a:pathLst>
                <a:path w="116" h="117">
                  <a:moveTo>
                    <a:pt x="12" y="0"/>
                  </a:moveTo>
                  <a:lnTo>
                    <a:pt x="116" y="105"/>
                  </a:lnTo>
                  <a:lnTo>
                    <a:pt x="106" y="117"/>
                  </a:lnTo>
                  <a:lnTo>
                    <a:pt x="0" y="1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3">
              <a:extLst>
                <a:ext uri="{FF2B5EF4-FFF2-40B4-BE49-F238E27FC236}">
                  <a16:creationId xmlns:a16="http://schemas.microsoft.com/office/drawing/2014/main" id="{C4CB6B29-E591-4385-B4C4-B9BD7454629A}"/>
                </a:ext>
              </a:extLst>
            </p:cNvPr>
            <p:cNvSpPr>
              <a:spLocks noChangeArrowheads="1"/>
            </p:cNvSpPr>
            <p:nvPr/>
          </p:nvSpPr>
          <p:spPr bwMode="auto">
            <a:xfrm>
              <a:off x="3952875" y="2192338"/>
              <a:ext cx="736600" cy="2428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24">
              <a:extLst>
                <a:ext uri="{FF2B5EF4-FFF2-40B4-BE49-F238E27FC236}">
                  <a16:creationId xmlns:a16="http://schemas.microsoft.com/office/drawing/2014/main" id="{5168B1A0-661D-4125-B36B-F703E31D76E1}"/>
                </a:ext>
              </a:extLst>
            </p:cNvPr>
            <p:cNvSpPr>
              <a:spLocks noChangeArrowheads="1"/>
            </p:cNvSpPr>
            <p:nvPr/>
          </p:nvSpPr>
          <p:spPr bwMode="auto">
            <a:xfrm>
              <a:off x="3175" y="695325"/>
              <a:ext cx="206375" cy="676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5">
              <a:extLst>
                <a:ext uri="{FF2B5EF4-FFF2-40B4-BE49-F238E27FC236}">
                  <a16:creationId xmlns:a16="http://schemas.microsoft.com/office/drawing/2014/main" id="{D5400CFC-0D34-48DD-9E23-D1FE1E26AC27}"/>
                </a:ext>
              </a:extLst>
            </p:cNvPr>
            <p:cNvSpPr>
              <a:spLocks/>
            </p:cNvSpPr>
            <p:nvPr/>
          </p:nvSpPr>
          <p:spPr bwMode="auto">
            <a:xfrm>
              <a:off x="752475" y="4430713"/>
              <a:ext cx="1154113" cy="207962"/>
            </a:xfrm>
            <a:custGeom>
              <a:avLst/>
              <a:gdLst>
                <a:gd name="T0" fmla="*/ 362 w 362"/>
                <a:gd name="T1" fmla="*/ 31 h 65"/>
                <a:gd name="T2" fmla="*/ 362 w 362"/>
                <a:gd name="T3" fmla="*/ 65 h 65"/>
                <a:gd name="T4" fmla="*/ 0 w 362"/>
                <a:gd name="T5" fmla="*/ 65 h 65"/>
                <a:gd name="T6" fmla="*/ 0 w 362"/>
                <a:gd name="T7" fmla="*/ 31 h 65"/>
                <a:gd name="T8" fmla="*/ 30 w 362"/>
                <a:gd name="T9" fmla="*/ 0 h 65"/>
                <a:gd name="T10" fmla="*/ 332 w 362"/>
                <a:gd name="T11" fmla="*/ 0 h 65"/>
                <a:gd name="T12" fmla="*/ 362 w 362"/>
                <a:gd name="T13" fmla="*/ 31 h 65"/>
              </a:gdLst>
              <a:ahLst/>
              <a:cxnLst>
                <a:cxn ang="0">
                  <a:pos x="T0" y="T1"/>
                </a:cxn>
                <a:cxn ang="0">
                  <a:pos x="T2" y="T3"/>
                </a:cxn>
                <a:cxn ang="0">
                  <a:pos x="T4" y="T5"/>
                </a:cxn>
                <a:cxn ang="0">
                  <a:pos x="T6" y="T7"/>
                </a:cxn>
                <a:cxn ang="0">
                  <a:pos x="T8" y="T9"/>
                </a:cxn>
                <a:cxn ang="0">
                  <a:pos x="T10" y="T11"/>
                </a:cxn>
                <a:cxn ang="0">
                  <a:pos x="T12" y="T13"/>
                </a:cxn>
              </a:cxnLst>
              <a:rect l="0" t="0" r="r" b="b"/>
              <a:pathLst>
                <a:path w="362" h="65">
                  <a:moveTo>
                    <a:pt x="362" y="31"/>
                  </a:moveTo>
                  <a:cubicBezTo>
                    <a:pt x="362" y="65"/>
                    <a:pt x="362" y="65"/>
                    <a:pt x="362" y="65"/>
                  </a:cubicBezTo>
                  <a:cubicBezTo>
                    <a:pt x="0" y="65"/>
                    <a:pt x="0" y="65"/>
                    <a:pt x="0" y="65"/>
                  </a:cubicBezTo>
                  <a:cubicBezTo>
                    <a:pt x="0" y="31"/>
                    <a:pt x="0" y="31"/>
                    <a:pt x="0" y="31"/>
                  </a:cubicBezTo>
                  <a:cubicBezTo>
                    <a:pt x="0" y="14"/>
                    <a:pt x="13" y="0"/>
                    <a:pt x="30" y="0"/>
                  </a:cubicBezTo>
                  <a:cubicBezTo>
                    <a:pt x="332" y="0"/>
                    <a:pt x="332" y="0"/>
                    <a:pt x="332" y="0"/>
                  </a:cubicBezTo>
                  <a:cubicBezTo>
                    <a:pt x="349" y="0"/>
                    <a:pt x="362" y="14"/>
                    <a:pt x="36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94344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2A1397D9-FBEF-4DE6-9411-C6BD71E503E0}"/>
              </a:ext>
            </a:extLst>
          </p:cNvPr>
          <p:cNvGrpSpPr/>
          <p:nvPr/>
        </p:nvGrpSpPr>
        <p:grpSpPr>
          <a:xfrm>
            <a:off x="-16042" y="873371"/>
            <a:ext cx="12210572" cy="379656"/>
            <a:chOff x="3638881" y="1932349"/>
            <a:chExt cx="12210572" cy="379656"/>
          </a:xfrm>
        </p:grpSpPr>
        <p:sp>
          <p:nvSpPr>
            <p:cNvPr id="187" name="Rectangle 186">
              <a:extLst>
                <a:ext uri="{FF2B5EF4-FFF2-40B4-BE49-F238E27FC236}">
                  <a16:creationId xmlns:a16="http://schemas.microsoft.com/office/drawing/2014/main" id="{8AC47050-8874-48BC-BD9A-606D16AC073B}"/>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8504AEF8-CC56-47B3-BFF2-3F3EADDFBCA6}"/>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8719" y="3831779"/>
            <a:ext cx="1221072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cs typeface="Arial" pitchFamily="34" charset="0"/>
              </a:rPr>
              <a:t>Price suggestion</a:t>
            </a:r>
            <a:endParaRPr lang="ko-KR" altLang="en-US" sz="5400" dirty="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18720" y="4721590"/>
            <a:ext cx="12210574" cy="400110"/>
          </a:xfrm>
          <a:prstGeom prst="rect">
            <a:avLst/>
          </a:prstGeom>
          <a:noFill/>
        </p:spPr>
        <p:txBody>
          <a:bodyPr wrap="square" rtlCol="0" anchor="ctr">
            <a:spAutoFit/>
          </a:bodyPr>
          <a:lstStyle/>
          <a:p>
            <a:pPr algn="ctr"/>
            <a:r>
              <a:rPr lang="en-US" altLang="zh-CN" sz="2000" dirty="0">
                <a:solidFill>
                  <a:schemeClr val="bg1">
                    <a:lumMod val="50000"/>
                  </a:schemeClr>
                </a:solidFill>
                <a:latin typeface="Calibri" panose="020F0502020204030204" pitchFamily="34" charset="0"/>
                <a:cs typeface="Calibri" panose="020F0502020204030204" pitchFamily="34" charset="0"/>
              </a:rPr>
              <a:t>Implementation</a:t>
            </a:r>
            <a:endParaRPr lang="zh-CN" altLang="en-US" sz="2000" dirty="0">
              <a:solidFill>
                <a:schemeClr val="bg1">
                  <a:lumMod val="50000"/>
                </a:schemeClr>
              </a:solidFill>
              <a:latin typeface="Calibri" panose="020F0502020204030204" pitchFamily="34" charset="0"/>
              <a:cs typeface="Calibri" panose="020F0502020204030204" pitchFamily="34" charset="0"/>
            </a:endParaRPr>
          </a:p>
        </p:txBody>
      </p:sp>
      <p:grpSp>
        <p:nvGrpSpPr>
          <p:cNvPr id="180" name="Group 179">
            <a:extLst>
              <a:ext uri="{FF2B5EF4-FFF2-40B4-BE49-F238E27FC236}">
                <a16:creationId xmlns:a16="http://schemas.microsoft.com/office/drawing/2014/main" id="{8429DDA0-B1B8-47BC-8D60-2A9CC3C68E75}"/>
              </a:ext>
            </a:extLst>
          </p:cNvPr>
          <p:cNvGrpSpPr/>
          <p:nvPr/>
        </p:nvGrpSpPr>
        <p:grpSpPr>
          <a:xfrm>
            <a:off x="-18720" y="5663823"/>
            <a:ext cx="12210572" cy="379656"/>
            <a:chOff x="3638881" y="1932349"/>
            <a:chExt cx="12210572" cy="379656"/>
          </a:xfrm>
        </p:grpSpPr>
        <p:sp>
          <p:nvSpPr>
            <p:cNvPr id="146" name="Rectangle 145">
              <a:extLst>
                <a:ext uri="{FF2B5EF4-FFF2-40B4-BE49-F238E27FC236}">
                  <a16:creationId xmlns:a16="http://schemas.microsoft.com/office/drawing/2014/main" id="{B505BD3C-27E0-4BB6-B46D-4C6B10CEBFA3}"/>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Shape 178">
              <a:extLst>
                <a:ext uri="{FF2B5EF4-FFF2-40B4-BE49-F238E27FC236}">
                  <a16:creationId xmlns:a16="http://schemas.microsoft.com/office/drawing/2014/main" id="{4323F488-2DE7-4137-97A5-27646E2B41FE}"/>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5051466A-A203-4529-899E-424D880CDB5A}"/>
              </a:ext>
            </a:extLst>
          </p:cNvPr>
          <p:cNvGrpSpPr/>
          <p:nvPr/>
        </p:nvGrpSpPr>
        <p:grpSpPr>
          <a:xfrm>
            <a:off x="5299720" y="1890106"/>
            <a:ext cx="1592559" cy="1728262"/>
            <a:chOff x="6064791" y="2003286"/>
            <a:chExt cx="4244393" cy="4606061"/>
          </a:xfrm>
        </p:grpSpPr>
        <p:sp>
          <p:nvSpPr>
            <p:cNvPr id="190" name="Freeform: Shape 189">
              <a:extLst>
                <a:ext uri="{FF2B5EF4-FFF2-40B4-BE49-F238E27FC236}">
                  <a16:creationId xmlns:a16="http://schemas.microsoft.com/office/drawing/2014/main" id="{AF95DFBD-336F-4D44-92D6-A52E7EFF25AA}"/>
                </a:ext>
              </a:extLst>
            </p:cNvPr>
            <p:cNvSpPr/>
            <p:nvPr/>
          </p:nvSpPr>
          <p:spPr>
            <a:xfrm>
              <a:off x="6064791" y="5552161"/>
              <a:ext cx="4244393" cy="1057186"/>
            </a:xfrm>
            <a:custGeom>
              <a:avLst/>
              <a:gdLst>
                <a:gd name="connsiteX0" fmla="*/ 4229829 w 4244392"/>
                <a:gd name="connsiteY0" fmla="*/ 72820 h 1081903"/>
                <a:gd name="connsiteX1" fmla="*/ 4229829 w 4244392"/>
                <a:gd name="connsiteY1" fmla="*/ 31209 h 1081903"/>
                <a:gd name="connsiteX2" fmla="*/ 31209 w 4244392"/>
                <a:gd name="connsiteY2" fmla="*/ 31209 h 1081903"/>
                <a:gd name="connsiteX3" fmla="*/ 31209 w 4244392"/>
                <a:gd name="connsiteY3" fmla="*/ 72820 h 1081903"/>
                <a:gd name="connsiteX4" fmla="*/ 2132599 w 4244392"/>
                <a:gd name="connsiteY4" fmla="*/ 1054856 h 108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92" h="1081903">
                  <a:moveTo>
                    <a:pt x="4229829" y="72820"/>
                  </a:moveTo>
                  <a:lnTo>
                    <a:pt x="4229829" y="31209"/>
                  </a:lnTo>
                  <a:lnTo>
                    <a:pt x="31209" y="31209"/>
                  </a:lnTo>
                  <a:lnTo>
                    <a:pt x="31209" y="72820"/>
                  </a:lnTo>
                  <a:lnTo>
                    <a:pt x="2132599" y="1054856"/>
                  </a:lnTo>
                  <a:close/>
                </a:path>
              </a:pathLst>
            </a:custGeom>
            <a:gradFill>
              <a:gsLst>
                <a:gs pos="100000">
                  <a:srgbClr val="FF7F00">
                    <a:alpha val="77000"/>
                    <a:lumMod val="15000"/>
                  </a:srgbClr>
                </a:gs>
                <a:gs pos="0">
                  <a:srgbClr val="FF7F00">
                    <a:lumMod val="35000"/>
                  </a:srgbClr>
                </a:gs>
              </a:gsLst>
              <a:path path="circle">
                <a:fillToRect l="100000" t="100000"/>
              </a:path>
            </a:gra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ECE2E61-01CA-4703-B690-3908F654F757}"/>
                </a:ext>
              </a:extLst>
            </p:cNvPr>
            <p:cNvSpPr/>
            <p:nvPr/>
          </p:nvSpPr>
          <p:spPr>
            <a:xfrm>
              <a:off x="6064791" y="4616500"/>
              <a:ext cx="4244393" cy="1955749"/>
            </a:xfrm>
            <a:custGeom>
              <a:avLst/>
              <a:gdLst>
                <a:gd name="connsiteX0" fmla="*/ 4229829 w 4244392"/>
                <a:gd name="connsiteY0" fmla="*/ 950827 h 1955749"/>
                <a:gd name="connsiteX1" fmla="*/ 2132599 w 4244392"/>
                <a:gd name="connsiteY1" fmla="*/ 31209 h 1955749"/>
                <a:gd name="connsiteX2" fmla="*/ 2132599 w 4244392"/>
                <a:gd name="connsiteY2" fmla="*/ 31209 h 1955749"/>
                <a:gd name="connsiteX3" fmla="*/ 2132599 w 4244392"/>
                <a:gd name="connsiteY3" fmla="*/ 31209 h 1955749"/>
                <a:gd name="connsiteX4" fmla="*/ 31209 w 4244392"/>
                <a:gd name="connsiteY4" fmla="*/ 950827 h 1955749"/>
                <a:gd name="connsiteX5" fmla="*/ 2132599 w 4244392"/>
                <a:gd name="connsiteY5" fmla="*/ 1928702 h 1955749"/>
                <a:gd name="connsiteX6" fmla="*/ 2132599 w 4244392"/>
                <a:gd name="connsiteY6" fmla="*/ 1928702 h 1955749"/>
                <a:gd name="connsiteX7" fmla="*/ 2132599 w 4244392"/>
                <a:gd name="connsiteY7" fmla="*/ 1928702 h 19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392" h="1955749">
                  <a:moveTo>
                    <a:pt x="4229829" y="950827"/>
                  </a:moveTo>
                  <a:lnTo>
                    <a:pt x="2132599" y="31209"/>
                  </a:lnTo>
                  <a:lnTo>
                    <a:pt x="2132599" y="31209"/>
                  </a:lnTo>
                  <a:lnTo>
                    <a:pt x="2132599" y="31209"/>
                  </a:lnTo>
                  <a:lnTo>
                    <a:pt x="31209" y="950827"/>
                  </a:lnTo>
                  <a:lnTo>
                    <a:pt x="2132599" y="1928702"/>
                  </a:lnTo>
                  <a:lnTo>
                    <a:pt x="2132599" y="1928702"/>
                  </a:lnTo>
                  <a:lnTo>
                    <a:pt x="2132599" y="1928702"/>
                  </a:lnTo>
                  <a:close/>
                </a:path>
              </a:pathLst>
            </a:custGeom>
            <a:solidFill>
              <a:schemeClr val="accent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82B6A80-372B-4F9B-8099-C9F645137CB0}"/>
                </a:ext>
              </a:extLst>
            </p:cNvPr>
            <p:cNvSpPr/>
            <p:nvPr/>
          </p:nvSpPr>
          <p:spPr>
            <a:xfrm>
              <a:off x="6709772" y="2461015"/>
              <a:ext cx="2954430" cy="3412159"/>
            </a:xfrm>
            <a:custGeom>
              <a:avLst/>
              <a:gdLst>
                <a:gd name="connsiteX0" fmla="*/ 1845479 w 2954430"/>
                <a:gd name="connsiteY0" fmla="*/ 31209 h 3412158"/>
                <a:gd name="connsiteX1" fmla="*/ 1487618 w 2954430"/>
                <a:gd name="connsiteY1" fmla="*/ 56176 h 3412158"/>
                <a:gd name="connsiteX2" fmla="*/ 1129758 w 2954430"/>
                <a:gd name="connsiteY2" fmla="*/ 31209 h 3412158"/>
                <a:gd name="connsiteX3" fmla="*/ 31209 w 2954430"/>
                <a:gd name="connsiteY3" fmla="*/ 2993961 h 3412158"/>
                <a:gd name="connsiteX4" fmla="*/ 1487618 w 2954430"/>
                <a:gd name="connsiteY4" fmla="*/ 3405917 h 3412158"/>
                <a:gd name="connsiteX5" fmla="*/ 2944027 w 2954430"/>
                <a:gd name="connsiteY5" fmla="*/ 2993961 h 3412158"/>
                <a:gd name="connsiteX6" fmla="*/ 1845479 w 2954430"/>
                <a:gd name="connsiteY6" fmla="*/ 31209 h 34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430" h="3412158">
                  <a:moveTo>
                    <a:pt x="1845479" y="31209"/>
                  </a:moveTo>
                  <a:cubicBezTo>
                    <a:pt x="1724805" y="47853"/>
                    <a:pt x="1608292" y="56176"/>
                    <a:pt x="1487618" y="56176"/>
                  </a:cubicBezTo>
                  <a:cubicBezTo>
                    <a:pt x="1366944" y="56176"/>
                    <a:pt x="1246270" y="47853"/>
                    <a:pt x="1129758" y="31209"/>
                  </a:cubicBezTo>
                  <a:cubicBezTo>
                    <a:pt x="746930" y="1083985"/>
                    <a:pt x="372425" y="2099310"/>
                    <a:pt x="31209" y="2993961"/>
                  </a:cubicBezTo>
                  <a:cubicBezTo>
                    <a:pt x="476454" y="3268599"/>
                    <a:pt x="984117" y="3405917"/>
                    <a:pt x="1487618" y="3405917"/>
                  </a:cubicBezTo>
                  <a:cubicBezTo>
                    <a:pt x="1991120" y="3405917"/>
                    <a:pt x="2498782" y="3268599"/>
                    <a:pt x="2944027" y="2993961"/>
                  </a:cubicBezTo>
                  <a:cubicBezTo>
                    <a:pt x="2602812" y="2099310"/>
                    <a:pt x="2228306" y="1083985"/>
                    <a:pt x="1845479" y="31209"/>
                  </a:cubicBezTo>
                  <a:close/>
                </a:path>
              </a:pathLst>
            </a:custGeom>
            <a:solidFill>
              <a:schemeClr val="bg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1CA8C6A-D849-4498-99F5-80BDE119B365}"/>
                </a:ext>
              </a:extLst>
            </p:cNvPr>
            <p:cNvSpPr/>
            <p:nvPr/>
          </p:nvSpPr>
          <p:spPr>
            <a:xfrm>
              <a:off x="6709772" y="4870332"/>
              <a:ext cx="2954430" cy="998681"/>
            </a:xfrm>
            <a:custGeom>
              <a:avLst/>
              <a:gdLst>
                <a:gd name="connsiteX0" fmla="*/ 31209 w 2954430"/>
                <a:gd name="connsiteY0" fmla="*/ 584644 h 998680"/>
                <a:gd name="connsiteX1" fmla="*/ 1487618 w 2954430"/>
                <a:gd name="connsiteY1" fmla="*/ 996600 h 998680"/>
                <a:gd name="connsiteX2" fmla="*/ 2944027 w 2954430"/>
                <a:gd name="connsiteY2" fmla="*/ 584644 h 998680"/>
                <a:gd name="connsiteX3" fmla="*/ 2731808 w 2954430"/>
                <a:gd name="connsiteY3" fmla="*/ 31209 h 998680"/>
                <a:gd name="connsiteX4" fmla="*/ 239267 w 2954430"/>
                <a:gd name="connsiteY4" fmla="*/ 31209 h 998680"/>
                <a:gd name="connsiteX5" fmla="*/ 31209 w 2954430"/>
                <a:gd name="connsiteY5" fmla="*/ 584644 h 9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30" h="998680">
                  <a:moveTo>
                    <a:pt x="31209" y="584644"/>
                  </a:moveTo>
                  <a:cubicBezTo>
                    <a:pt x="476454" y="859282"/>
                    <a:pt x="984117" y="996600"/>
                    <a:pt x="1487618" y="996600"/>
                  </a:cubicBezTo>
                  <a:cubicBezTo>
                    <a:pt x="1991120" y="996600"/>
                    <a:pt x="2498782" y="859282"/>
                    <a:pt x="2944027" y="584644"/>
                  </a:cubicBezTo>
                  <a:cubicBezTo>
                    <a:pt x="2873288" y="405714"/>
                    <a:pt x="2806709" y="218461"/>
                    <a:pt x="2731808" y="31209"/>
                  </a:cubicBezTo>
                  <a:cubicBezTo>
                    <a:pt x="1949508" y="422359"/>
                    <a:pt x="1025728" y="422359"/>
                    <a:pt x="239267" y="31209"/>
                  </a:cubicBezTo>
                  <a:cubicBezTo>
                    <a:pt x="168527" y="222622"/>
                    <a:pt x="97787" y="405714"/>
                    <a:pt x="31209" y="584644"/>
                  </a:cubicBezTo>
                  <a:close/>
                </a:path>
              </a:pathLst>
            </a:custGeom>
            <a:solidFill>
              <a:schemeClr val="accent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DC0D5B-0BD1-4318-9D72-D33FAAD38B46}"/>
                </a:ext>
              </a:extLst>
            </p:cNvPr>
            <p:cNvSpPr/>
            <p:nvPr/>
          </p:nvSpPr>
          <p:spPr>
            <a:xfrm>
              <a:off x="7130051" y="3642787"/>
              <a:ext cx="2122196" cy="915457"/>
            </a:xfrm>
            <a:custGeom>
              <a:avLst/>
              <a:gdLst>
                <a:gd name="connsiteX0" fmla="*/ 31209 w 2122196"/>
                <a:gd name="connsiteY0" fmla="*/ 705318 h 915457"/>
                <a:gd name="connsiteX1" fmla="*/ 2099310 w 2122196"/>
                <a:gd name="connsiteY1" fmla="*/ 705318 h 915457"/>
                <a:gd name="connsiteX2" fmla="*/ 1874607 w 2122196"/>
                <a:gd name="connsiteY2" fmla="*/ 31209 h 915457"/>
                <a:gd name="connsiteX3" fmla="*/ 251751 w 2122196"/>
                <a:gd name="connsiteY3" fmla="*/ 31209 h 915457"/>
                <a:gd name="connsiteX4" fmla="*/ 31209 w 2122196"/>
                <a:gd name="connsiteY4" fmla="*/ 705318 h 9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96" h="915457">
                  <a:moveTo>
                    <a:pt x="31209" y="705318"/>
                  </a:moveTo>
                  <a:cubicBezTo>
                    <a:pt x="692835" y="971633"/>
                    <a:pt x="1437684" y="971633"/>
                    <a:pt x="2099310" y="705318"/>
                  </a:cubicBezTo>
                  <a:cubicBezTo>
                    <a:pt x="2024409" y="509743"/>
                    <a:pt x="1949508" y="230945"/>
                    <a:pt x="1874607" y="31209"/>
                  </a:cubicBezTo>
                  <a:cubicBezTo>
                    <a:pt x="1346138" y="193494"/>
                    <a:pt x="780219" y="193494"/>
                    <a:pt x="251751" y="31209"/>
                  </a:cubicBezTo>
                  <a:cubicBezTo>
                    <a:pt x="181011" y="230945"/>
                    <a:pt x="106110" y="509743"/>
                    <a:pt x="31209" y="705318"/>
                  </a:cubicBezTo>
                  <a:close/>
                </a:path>
              </a:pathLst>
            </a:custGeom>
            <a:solidFill>
              <a:schemeClr val="accent1"/>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3557AFE-41D9-4626-9A94-B621EEDDA65F}"/>
                </a:ext>
              </a:extLst>
            </p:cNvPr>
            <p:cNvSpPr/>
            <p:nvPr/>
          </p:nvSpPr>
          <p:spPr>
            <a:xfrm>
              <a:off x="7579457" y="2461015"/>
              <a:ext cx="1206739" cy="749010"/>
            </a:xfrm>
            <a:custGeom>
              <a:avLst/>
              <a:gdLst>
                <a:gd name="connsiteX0" fmla="*/ 975794 w 1206739"/>
                <a:gd name="connsiteY0" fmla="*/ 31209 h 749010"/>
                <a:gd name="connsiteX1" fmla="*/ 617934 w 1206739"/>
                <a:gd name="connsiteY1" fmla="*/ 56176 h 749010"/>
                <a:gd name="connsiteX2" fmla="*/ 260073 w 1206739"/>
                <a:gd name="connsiteY2" fmla="*/ 31209 h 749010"/>
                <a:gd name="connsiteX3" fmla="*/ 31209 w 1206739"/>
                <a:gd name="connsiteY3" fmla="*/ 659545 h 749010"/>
                <a:gd name="connsiteX4" fmla="*/ 1208820 w 1206739"/>
                <a:gd name="connsiteY4" fmla="*/ 659545 h 749010"/>
                <a:gd name="connsiteX5" fmla="*/ 975794 w 1206739"/>
                <a:gd name="connsiteY5" fmla="*/ 31209 h 7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739" h="749010">
                  <a:moveTo>
                    <a:pt x="975794" y="31209"/>
                  </a:moveTo>
                  <a:cubicBezTo>
                    <a:pt x="855120" y="47853"/>
                    <a:pt x="738608" y="56176"/>
                    <a:pt x="617934" y="56176"/>
                  </a:cubicBezTo>
                  <a:cubicBezTo>
                    <a:pt x="497260" y="56176"/>
                    <a:pt x="376586" y="47853"/>
                    <a:pt x="260073" y="31209"/>
                  </a:cubicBezTo>
                  <a:cubicBezTo>
                    <a:pt x="181011" y="243428"/>
                    <a:pt x="106110" y="455648"/>
                    <a:pt x="31209" y="659545"/>
                  </a:cubicBezTo>
                  <a:cubicBezTo>
                    <a:pt x="418197" y="742769"/>
                    <a:pt x="821831" y="742769"/>
                    <a:pt x="1208820" y="659545"/>
                  </a:cubicBezTo>
                  <a:cubicBezTo>
                    <a:pt x="1129757" y="455648"/>
                    <a:pt x="1054856" y="243428"/>
                    <a:pt x="975794" y="31209"/>
                  </a:cubicBezTo>
                  <a:close/>
                </a:path>
              </a:pathLst>
            </a:custGeom>
            <a:solidFill>
              <a:schemeClr val="accent1"/>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C5355ED-645F-42C9-AB4E-099A961B1D02}"/>
                </a:ext>
              </a:extLst>
            </p:cNvPr>
            <p:cNvSpPr/>
            <p:nvPr/>
          </p:nvSpPr>
          <p:spPr>
            <a:xfrm>
              <a:off x="7807245" y="2003286"/>
              <a:ext cx="749010" cy="582564"/>
            </a:xfrm>
            <a:custGeom>
              <a:avLst/>
              <a:gdLst>
                <a:gd name="connsiteX0" fmla="*/ 748006 w 749010"/>
                <a:gd name="connsiteY0" fmla="*/ 488937 h 582563"/>
                <a:gd name="connsiteX1" fmla="*/ 390146 w 749010"/>
                <a:gd name="connsiteY1" fmla="*/ 572161 h 582563"/>
                <a:gd name="connsiteX2" fmla="*/ 32285 w 749010"/>
                <a:gd name="connsiteY2" fmla="*/ 488937 h 582563"/>
                <a:gd name="connsiteX3" fmla="*/ 390146 w 749010"/>
                <a:gd name="connsiteY3" fmla="*/ 31209 h 582563"/>
                <a:gd name="connsiteX4" fmla="*/ 748006 w 749010"/>
                <a:gd name="connsiteY4" fmla="*/ 488937 h 58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10" h="582563">
                  <a:moveTo>
                    <a:pt x="748006" y="488937"/>
                  </a:moveTo>
                  <a:cubicBezTo>
                    <a:pt x="764651" y="530549"/>
                    <a:pt x="585721" y="572161"/>
                    <a:pt x="390146" y="572161"/>
                  </a:cubicBezTo>
                  <a:cubicBezTo>
                    <a:pt x="194571" y="572161"/>
                    <a:pt x="15641" y="534710"/>
                    <a:pt x="32285" y="488937"/>
                  </a:cubicBezTo>
                  <a:cubicBezTo>
                    <a:pt x="53091" y="422359"/>
                    <a:pt x="194571" y="31209"/>
                    <a:pt x="390146" y="31209"/>
                  </a:cubicBezTo>
                  <a:cubicBezTo>
                    <a:pt x="585721" y="31209"/>
                    <a:pt x="689750" y="351619"/>
                    <a:pt x="748006" y="488937"/>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36763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Price suggestion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Requirement</a:t>
            </a:r>
            <a:endParaRPr lang="zh-CN" altLang="en-US" sz="2800" b="1" dirty="0">
              <a:solidFill>
                <a:schemeClr val="bg1">
                  <a:lumMod val="50000"/>
                </a:schemeClr>
              </a:solidFill>
              <a:latin typeface="Calibri" panose="020F0502020204030204" pitchFamily="34" charset="0"/>
            </a:endParaRPr>
          </a:p>
        </p:txBody>
      </p:sp>
      <p:sp>
        <p:nvSpPr>
          <p:cNvPr id="6" name="TextBox 5">
            <a:extLst>
              <a:ext uri="{FF2B5EF4-FFF2-40B4-BE49-F238E27FC236}">
                <a16:creationId xmlns:a16="http://schemas.microsoft.com/office/drawing/2014/main" id="{D1D367A0-C656-2B45-BD61-F660B57BCE23}"/>
              </a:ext>
            </a:extLst>
          </p:cNvPr>
          <p:cNvSpPr txBox="1"/>
          <p:nvPr/>
        </p:nvSpPr>
        <p:spPr>
          <a:xfrm>
            <a:off x="972443" y="1388277"/>
            <a:ext cx="10101957" cy="496931"/>
          </a:xfrm>
          <a:prstGeom prst="rect">
            <a:avLst/>
          </a:prstGeom>
          <a:noFill/>
        </p:spPr>
        <p:txBody>
          <a:bodyPr wrap="square" lIns="108000" rIns="108000" rtlCol="0">
            <a:spAutoFit/>
          </a:bodyPr>
          <a:lstStyle/>
          <a:p>
            <a:pPr>
              <a:lnSpc>
                <a:spcPct val="150000"/>
              </a:lnSpc>
            </a:pPr>
            <a:endParaRPr lang="en-US" altLang="ko-KR" sz="2000" dirty="0">
              <a:solidFill>
                <a:schemeClr val="tx1">
                  <a:lumMod val="95000"/>
                  <a:lumOff val="5000"/>
                </a:schemeClr>
              </a:solidFill>
              <a:cs typeface="Arial" pitchFamily="34" charset="0"/>
            </a:endParaRPr>
          </a:p>
        </p:txBody>
      </p:sp>
      <p:sp>
        <p:nvSpPr>
          <p:cNvPr id="3" name="Rectangle 2">
            <a:extLst>
              <a:ext uri="{FF2B5EF4-FFF2-40B4-BE49-F238E27FC236}">
                <a16:creationId xmlns:a16="http://schemas.microsoft.com/office/drawing/2014/main" id="{25FD958E-128A-1445-A8CE-8DED4D8CF73D}"/>
              </a:ext>
            </a:extLst>
          </p:cNvPr>
          <p:cNvSpPr/>
          <p:nvPr/>
        </p:nvSpPr>
        <p:spPr>
          <a:xfrm>
            <a:off x="972443" y="2478038"/>
            <a:ext cx="6096000" cy="369332"/>
          </a:xfrm>
          <a:prstGeom prst="rect">
            <a:avLst/>
          </a:prstGeom>
        </p:spPr>
        <p:txBody>
          <a:bodyPr>
            <a:spAutoFit/>
          </a:bodyPr>
          <a:lstStyle/>
          <a:p>
            <a:endParaRPr lang="vi-VN" dirty="0">
              <a:latin typeface="Calibri" panose="020F0502020204030204" pitchFamily="34" charset="0"/>
            </a:endParaRPr>
          </a:p>
        </p:txBody>
      </p:sp>
      <p:sp>
        <p:nvSpPr>
          <p:cNvPr id="7" name="TextBox 6">
            <a:extLst>
              <a:ext uri="{FF2B5EF4-FFF2-40B4-BE49-F238E27FC236}">
                <a16:creationId xmlns:a16="http://schemas.microsoft.com/office/drawing/2014/main" id="{CC701B1C-AF7A-CE47-BC74-894C04EF25B8}"/>
              </a:ext>
            </a:extLst>
          </p:cNvPr>
          <p:cNvSpPr txBox="1"/>
          <p:nvPr/>
        </p:nvSpPr>
        <p:spPr>
          <a:xfrm>
            <a:off x="985857" y="1513409"/>
            <a:ext cx="10101957" cy="2887842"/>
          </a:xfrm>
          <a:prstGeom prst="rect">
            <a:avLst/>
          </a:prstGeom>
          <a:noFill/>
        </p:spPr>
        <p:txBody>
          <a:bodyPr wrap="square" lIns="108000" rIns="108000" rtlCol="0">
            <a:spAutoFit/>
          </a:bodyPr>
          <a:lstStyle/>
          <a:p>
            <a:pPr>
              <a:lnSpc>
                <a:spcPct val="150000"/>
              </a:lnSpc>
            </a:pPr>
            <a:r>
              <a:rPr lang="en-US" altLang="ko-KR" sz="2800" dirty="0">
                <a:solidFill>
                  <a:schemeClr val="accent6"/>
                </a:solidFill>
                <a:latin typeface="Calibri" panose="020F0502020204030204" pitchFamily="34" charset="0"/>
                <a:cs typeface="Calibri" panose="020F0502020204030204" pitchFamily="34" charset="0"/>
              </a:rPr>
              <a:t>Requirement:</a:t>
            </a:r>
            <a:endParaRPr lang="en-US" altLang="ko-KR" sz="2000" dirty="0">
              <a:solidFill>
                <a:schemeClr val="accent6"/>
              </a:solidFill>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Input: equipment’s data</a:t>
            </a:r>
          </a:p>
          <a:p>
            <a:pPr marL="457200" indent="-457200">
              <a:lnSpc>
                <a:spcPct val="150000"/>
              </a:lnSpc>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Output: suggestion price</a:t>
            </a:r>
          </a:p>
          <a:p>
            <a:pPr marL="457200" indent="-457200">
              <a:lnSpc>
                <a:spcPct val="150000"/>
              </a:lnSpc>
              <a:buFont typeface="Arial" panose="020B0604020202020204" pitchFamily="34" charset="0"/>
              <a:buChar char="•"/>
            </a:pPr>
            <a:endParaRPr lang="en-US" altLang="ko-KR" sz="2800" dirty="0">
              <a:solidFill>
                <a:schemeClr val="accent6"/>
              </a:solidFill>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endParaRPr lang="en-US" altLang="ko-KR" sz="2800" dirty="0">
              <a:solidFill>
                <a:schemeClr val="accent6"/>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258DE5F-2754-9D48-9262-93BA5D272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604" y="1513409"/>
            <a:ext cx="5167795" cy="3724536"/>
          </a:xfrm>
          <a:prstGeom prst="rect">
            <a:avLst/>
          </a:prstGeom>
        </p:spPr>
      </p:pic>
      <p:sp>
        <p:nvSpPr>
          <p:cNvPr id="4" name="Slide Number Placeholder 3"/>
          <p:cNvSpPr>
            <a:spLocks noGrp="1"/>
          </p:cNvSpPr>
          <p:nvPr>
            <p:ph type="sldNum" sz="quarter" idx="11"/>
          </p:nvPr>
        </p:nvSpPr>
        <p:spPr/>
        <p:txBody>
          <a:bodyPr/>
          <a:lstStyle/>
          <a:p>
            <a:fld id="{C2F1393C-0DFC-B24B-A1A9-162DFBD5FF8A}" type="slidenum">
              <a:rPr lang="en-US" smtClean="0"/>
              <a:pPr/>
              <a:t>34</a:t>
            </a:fld>
            <a:endParaRPr lang="en-US"/>
          </a:p>
        </p:txBody>
      </p:sp>
    </p:spTree>
    <p:extLst>
      <p:ext uri="{BB962C8B-B14F-4D97-AF65-F5344CB8AC3E}">
        <p14:creationId xmlns:p14="http://schemas.microsoft.com/office/powerpoint/2010/main" val="3044098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Price suggestion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Issue</a:t>
            </a:r>
            <a:endParaRPr lang="zh-CN" altLang="en-US" sz="2800" b="1" dirty="0">
              <a:solidFill>
                <a:schemeClr val="bg1">
                  <a:lumMod val="50000"/>
                </a:schemeClr>
              </a:solidFill>
              <a:latin typeface="Calibri" panose="020F0502020204030204" pitchFamily="34" charset="0"/>
            </a:endParaRPr>
          </a:p>
        </p:txBody>
      </p:sp>
      <p:sp>
        <p:nvSpPr>
          <p:cNvPr id="6" name="TextBox 5">
            <a:extLst>
              <a:ext uri="{FF2B5EF4-FFF2-40B4-BE49-F238E27FC236}">
                <a16:creationId xmlns:a16="http://schemas.microsoft.com/office/drawing/2014/main" id="{D1D367A0-C656-2B45-BD61-F660B57BCE23}"/>
              </a:ext>
            </a:extLst>
          </p:cNvPr>
          <p:cNvSpPr txBox="1"/>
          <p:nvPr/>
        </p:nvSpPr>
        <p:spPr>
          <a:xfrm>
            <a:off x="972443" y="1388277"/>
            <a:ext cx="10101957" cy="496931"/>
          </a:xfrm>
          <a:prstGeom prst="rect">
            <a:avLst/>
          </a:prstGeom>
          <a:noFill/>
        </p:spPr>
        <p:txBody>
          <a:bodyPr wrap="square" lIns="108000" rIns="108000" rtlCol="0">
            <a:spAutoFit/>
          </a:bodyPr>
          <a:lstStyle/>
          <a:p>
            <a:pPr>
              <a:lnSpc>
                <a:spcPct val="150000"/>
              </a:lnSpc>
            </a:pPr>
            <a:endParaRPr lang="en-US" altLang="ko-KR" sz="2000" dirty="0">
              <a:solidFill>
                <a:schemeClr val="tx1">
                  <a:lumMod val="95000"/>
                  <a:lumOff val="5000"/>
                </a:schemeClr>
              </a:solidFill>
              <a:cs typeface="Arial" pitchFamily="34" charset="0"/>
            </a:endParaRPr>
          </a:p>
        </p:txBody>
      </p:sp>
      <p:sp>
        <p:nvSpPr>
          <p:cNvPr id="3" name="Rectangle 2">
            <a:extLst>
              <a:ext uri="{FF2B5EF4-FFF2-40B4-BE49-F238E27FC236}">
                <a16:creationId xmlns:a16="http://schemas.microsoft.com/office/drawing/2014/main" id="{25FD958E-128A-1445-A8CE-8DED4D8CF73D}"/>
              </a:ext>
            </a:extLst>
          </p:cNvPr>
          <p:cNvSpPr/>
          <p:nvPr/>
        </p:nvSpPr>
        <p:spPr>
          <a:xfrm>
            <a:off x="972443" y="2478038"/>
            <a:ext cx="6096000" cy="369332"/>
          </a:xfrm>
          <a:prstGeom prst="rect">
            <a:avLst/>
          </a:prstGeom>
        </p:spPr>
        <p:txBody>
          <a:bodyPr>
            <a:spAutoFit/>
          </a:bodyPr>
          <a:lstStyle/>
          <a:p>
            <a:endParaRPr lang="vi-VN" dirty="0">
              <a:latin typeface="Calibri" panose="020F0502020204030204" pitchFamily="34" charset="0"/>
            </a:endParaRPr>
          </a:p>
        </p:txBody>
      </p:sp>
      <p:sp>
        <p:nvSpPr>
          <p:cNvPr id="7" name="TextBox 6">
            <a:extLst>
              <a:ext uri="{FF2B5EF4-FFF2-40B4-BE49-F238E27FC236}">
                <a16:creationId xmlns:a16="http://schemas.microsoft.com/office/drawing/2014/main" id="{CC701B1C-AF7A-CE47-BC74-894C04EF25B8}"/>
              </a:ext>
            </a:extLst>
          </p:cNvPr>
          <p:cNvSpPr txBox="1"/>
          <p:nvPr/>
        </p:nvSpPr>
        <p:spPr>
          <a:xfrm>
            <a:off x="985857" y="1513409"/>
            <a:ext cx="10101957" cy="3811172"/>
          </a:xfrm>
          <a:prstGeom prst="rect">
            <a:avLst/>
          </a:prstGeom>
          <a:noFill/>
        </p:spPr>
        <p:txBody>
          <a:bodyPr wrap="square" lIns="108000" rIns="108000" rtlCol="0">
            <a:spAutoFit/>
          </a:bodyPr>
          <a:lstStyle/>
          <a:p>
            <a:pPr>
              <a:lnSpc>
                <a:spcPct val="150000"/>
              </a:lnSpc>
            </a:pPr>
            <a:r>
              <a:rPr lang="en-US" altLang="ko-KR" sz="2800" dirty="0">
                <a:solidFill>
                  <a:schemeClr val="accent6"/>
                </a:solidFill>
                <a:latin typeface="Calibri" panose="020F0502020204030204" pitchFamily="34" charset="0"/>
                <a:cs typeface="Calibri" panose="020F0502020204030204" pitchFamily="34" charset="0"/>
              </a:rPr>
              <a:t>Issue:</a:t>
            </a:r>
          </a:p>
          <a:p>
            <a:pPr marL="342900" indent="-342900">
              <a:lnSpc>
                <a:spcPct val="150000"/>
              </a:lnSpc>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Each equipment type has its own </a:t>
            </a:r>
            <a:r>
              <a:rPr lang="en-US" altLang="ko-KR" sz="2000" b="1" dirty="0">
                <a:solidFill>
                  <a:schemeClr val="accent6"/>
                </a:solidFill>
                <a:latin typeface="Calibri" panose="020F0502020204030204" pitchFamily="34" charset="0"/>
                <a:cs typeface="Calibri" panose="020F0502020204030204" pitchFamily="34" charset="0"/>
              </a:rPr>
              <a:t>additional specifications</a:t>
            </a:r>
          </a:p>
          <a:p>
            <a:pPr marL="342900" indent="-342900">
              <a:lnSpc>
                <a:spcPct val="150000"/>
              </a:lnSpc>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Equipment type can not be used as input data</a:t>
            </a:r>
          </a:p>
          <a:p>
            <a:pPr marL="342900" indent="-342900">
              <a:lnSpc>
                <a:spcPct val="150000"/>
              </a:lnSpc>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-&gt; Each equipment types has </a:t>
            </a:r>
            <a:r>
              <a:rPr lang="en-US" altLang="ko-KR" sz="2000" b="1" dirty="0">
                <a:solidFill>
                  <a:schemeClr val="accent6"/>
                </a:solidFill>
                <a:latin typeface="Calibri" panose="020F0502020204030204" pitchFamily="34" charset="0"/>
                <a:cs typeface="Calibri" panose="020F0502020204030204" pitchFamily="34" charset="0"/>
              </a:rPr>
              <a:t>1 separated model</a:t>
            </a:r>
          </a:p>
          <a:p>
            <a:pPr marL="457200" indent="-457200">
              <a:lnSpc>
                <a:spcPct val="150000"/>
              </a:lnSpc>
              <a:buFont typeface="+mj-lt"/>
              <a:buAutoNum type="arabicPeriod"/>
            </a:pPr>
            <a:endParaRPr lang="en-US" altLang="ko-KR" sz="2000" dirty="0">
              <a:solidFill>
                <a:schemeClr val="accent6"/>
              </a:solidFill>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endParaRPr lang="en-US" altLang="ko-KR" sz="2800" dirty="0">
              <a:solidFill>
                <a:schemeClr val="accent6"/>
              </a:solidFill>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endParaRPr lang="en-US" altLang="ko-KR" sz="2800" dirty="0">
              <a:solidFill>
                <a:schemeClr val="accent6"/>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1"/>
          </p:nvPr>
        </p:nvSpPr>
        <p:spPr/>
        <p:txBody>
          <a:bodyPr/>
          <a:lstStyle/>
          <a:p>
            <a:fld id="{C2F1393C-0DFC-B24B-A1A9-162DFBD5FF8A}" type="slidenum">
              <a:rPr lang="en-US" smtClean="0"/>
              <a:pPr/>
              <a:t>35</a:t>
            </a:fld>
            <a:endParaRPr lang="en-US"/>
          </a:p>
        </p:txBody>
      </p:sp>
    </p:spTree>
    <p:extLst>
      <p:ext uri="{BB962C8B-B14F-4D97-AF65-F5344CB8AC3E}">
        <p14:creationId xmlns:p14="http://schemas.microsoft.com/office/powerpoint/2010/main" val="3082463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Price suggestion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Implementation</a:t>
            </a:r>
            <a:endParaRPr lang="zh-CN" altLang="en-US" sz="2800" b="1" dirty="0">
              <a:solidFill>
                <a:schemeClr val="bg1">
                  <a:lumMod val="50000"/>
                </a:schemeClr>
              </a:solidFill>
              <a:latin typeface="Calibri" panose="020F0502020204030204" pitchFamily="34" charset="0"/>
            </a:endParaRPr>
          </a:p>
        </p:txBody>
      </p:sp>
      <p:sp>
        <p:nvSpPr>
          <p:cNvPr id="6" name="TextBox 5">
            <a:extLst>
              <a:ext uri="{FF2B5EF4-FFF2-40B4-BE49-F238E27FC236}">
                <a16:creationId xmlns:a16="http://schemas.microsoft.com/office/drawing/2014/main" id="{D1D367A0-C656-2B45-BD61-F660B57BCE23}"/>
              </a:ext>
            </a:extLst>
          </p:cNvPr>
          <p:cNvSpPr txBox="1"/>
          <p:nvPr/>
        </p:nvSpPr>
        <p:spPr>
          <a:xfrm>
            <a:off x="972443" y="1388277"/>
            <a:ext cx="10101957" cy="496931"/>
          </a:xfrm>
          <a:prstGeom prst="rect">
            <a:avLst/>
          </a:prstGeom>
          <a:noFill/>
        </p:spPr>
        <p:txBody>
          <a:bodyPr wrap="square" lIns="108000" rIns="108000" rtlCol="0">
            <a:spAutoFit/>
          </a:bodyPr>
          <a:lstStyle/>
          <a:p>
            <a:pPr>
              <a:lnSpc>
                <a:spcPct val="150000"/>
              </a:lnSpc>
            </a:pPr>
            <a:endParaRPr lang="en-US" altLang="ko-KR" sz="2000" dirty="0">
              <a:solidFill>
                <a:schemeClr val="tx1">
                  <a:lumMod val="95000"/>
                  <a:lumOff val="5000"/>
                </a:schemeClr>
              </a:solidFill>
              <a:cs typeface="Arial" pitchFamily="34" charset="0"/>
            </a:endParaRPr>
          </a:p>
        </p:txBody>
      </p:sp>
      <p:sp>
        <p:nvSpPr>
          <p:cNvPr id="3" name="Rectangle 2">
            <a:extLst>
              <a:ext uri="{FF2B5EF4-FFF2-40B4-BE49-F238E27FC236}">
                <a16:creationId xmlns:a16="http://schemas.microsoft.com/office/drawing/2014/main" id="{25FD958E-128A-1445-A8CE-8DED4D8CF73D}"/>
              </a:ext>
            </a:extLst>
          </p:cNvPr>
          <p:cNvSpPr/>
          <p:nvPr/>
        </p:nvSpPr>
        <p:spPr>
          <a:xfrm>
            <a:off x="972443" y="2478038"/>
            <a:ext cx="6096000" cy="369332"/>
          </a:xfrm>
          <a:prstGeom prst="rect">
            <a:avLst/>
          </a:prstGeom>
        </p:spPr>
        <p:txBody>
          <a:bodyPr>
            <a:spAutoFit/>
          </a:bodyPr>
          <a:lstStyle/>
          <a:p>
            <a:endParaRPr lang="vi-VN" dirty="0">
              <a:latin typeface="Calibri" panose="020F0502020204030204" pitchFamily="34" charset="0"/>
            </a:endParaRPr>
          </a:p>
        </p:txBody>
      </p:sp>
      <p:sp>
        <p:nvSpPr>
          <p:cNvPr id="7" name="TextBox 6">
            <a:extLst>
              <a:ext uri="{FF2B5EF4-FFF2-40B4-BE49-F238E27FC236}">
                <a16:creationId xmlns:a16="http://schemas.microsoft.com/office/drawing/2014/main" id="{CC701B1C-AF7A-CE47-BC74-894C04EF25B8}"/>
              </a:ext>
            </a:extLst>
          </p:cNvPr>
          <p:cNvSpPr txBox="1"/>
          <p:nvPr/>
        </p:nvSpPr>
        <p:spPr>
          <a:xfrm>
            <a:off x="985857" y="1387211"/>
            <a:ext cx="10101957" cy="589072"/>
          </a:xfrm>
          <a:prstGeom prst="rect">
            <a:avLst/>
          </a:prstGeom>
          <a:noFill/>
        </p:spPr>
        <p:txBody>
          <a:bodyPr wrap="square" lIns="108000" rIns="108000" rtlCol="0">
            <a:spAutoFit/>
          </a:bodyPr>
          <a:lstStyle/>
          <a:p>
            <a:pPr>
              <a:lnSpc>
                <a:spcPct val="150000"/>
              </a:lnSpc>
            </a:pPr>
            <a:r>
              <a:rPr lang="en-US" altLang="ko-KR" sz="2000" dirty="0">
                <a:solidFill>
                  <a:schemeClr val="accent6"/>
                </a:solidFill>
                <a:latin typeface="Calibri" panose="020F0502020204030204" pitchFamily="34" charset="0"/>
                <a:cs typeface="Calibri" panose="020F0502020204030204" pitchFamily="34" charset="0"/>
              </a:rPr>
              <a:t>Model algorithm</a:t>
            </a:r>
            <a:r>
              <a:rPr lang="en-US" altLang="ko-KR" sz="2400" dirty="0">
                <a:solidFill>
                  <a:schemeClr val="accent6"/>
                </a:solidFill>
                <a:latin typeface="Calibri" panose="020F0502020204030204" pitchFamily="34" charset="0"/>
                <a:cs typeface="Calibri" panose="020F0502020204030204" pitchFamily="34" charset="0"/>
              </a:rPr>
              <a:t>: </a:t>
            </a:r>
            <a:r>
              <a:rPr lang="en-US" altLang="ko-KR" sz="2400" b="1" dirty="0">
                <a:solidFill>
                  <a:schemeClr val="accent6"/>
                </a:solidFill>
                <a:latin typeface="Calibri" panose="020F0502020204030204" pitchFamily="34" charset="0"/>
                <a:cs typeface="Calibri" panose="020F0502020204030204" pitchFamily="34" charset="0"/>
              </a:rPr>
              <a:t>Linear regression</a:t>
            </a:r>
            <a:endParaRPr lang="en-US" altLang="ko-KR" sz="2800" dirty="0">
              <a:solidFill>
                <a:schemeClr val="accent6"/>
              </a:solidFill>
              <a:latin typeface="Calibri" panose="020F0502020204030204" pitchFamily="34" charset="0"/>
              <a:cs typeface="Calibri" panose="020F0502020204030204" pitchFamily="34" charset="0"/>
            </a:endParaRP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55" descr="Image result for linear regression">
            <a:extLst>
              <a:ext uri="{FF2B5EF4-FFF2-40B4-BE49-F238E27FC236}">
                <a16:creationId xmlns:a16="http://schemas.microsoft.com/office/drawing/2014/main" id="{7AA5CBBA-3C6D-D941-89BD-06A53214F4C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72443" y="2323300"/>
            <a:ext cx="4898827" cy="32361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E3B0430-558E-A143-B6A6-C8C166DE5B59}"/>
              </a:ext>
            </a:extLst>
          </p:cNvPr>
          <p:cNvSpPr txBox="1"/>
          <p:nvPr/>
        </p:nvSpPr>
        <p:spPr>
          <a:xfrm>
            <a:off x="6343651" y="3194562"/>
            <a:ext cx="5600699" cy="2251065"/>
          </a:xfrm>
          <a:prstGeom prst="rect">
            <a:avLst/>
          </a:prstGeom>
          <a:noFill/>
        </p:spPr>
        <p:txBody>
          <a:bodyPr wrap="square" lIns="108000" rIns="108000" rtlCol="0">
            <a:spAutoFit/>
          </a:bodyPr>
          <a:lstStyle/>
          <a:p>
            <a:pPr marL="285750" indent="-285750">
              <a:lnSpc>
                <a:spcPct val="150000"/>
              </a:lnSpc>
              <a:buFont typeface="Arial" panose="020B0604020202020204" pitchFamily="34" charset="0"/>
              <a:buChar char="•"/>
            </a:pPr>
            <a:r>
              <a:rPr lang="en-US" altLang="ko-KR" sz="2400" dirty="0">
                <a:solidFill>
                  <a:schemeClr val="accent6"/>
                </a:solidFill>
                <a:latin typeface="Calibri" panose="020F0502020204030204" pitchFamily="34" charset="0"/>
                <a:cs typeface="Calibri" panose="020F0502020204030204" pitchFamily="34" charset="0"/>
              </a:rPr>
              <a:t>Simple</a:t>
            </a:r>
          </a:p>
          <a:p>
            <a:pPr marL="285750" indent="-285750">
              <a:lnSpc>
                <a:spcPct val="150000"/>
              </a:lnSpc>
              <a:buFont typeface="Arial" panose="020B0604020202020204" pitchFamily="34" charset="0"/>
              <a:buChar char="•"/>
            </a:pPr>
            <a:r>
              <a:rPr lang="en-US" altLang="ko-KR" sz="2400" dirty="0">
                <a:solidFill>
                  <a:schemeClr val="accent6"/>
                </a:solidFill>
                <a:latin typeface="Calibri" panose="020F0502020204030204" pitchFamily="34" charset="0"/>
                <a:cs typeface="Calibri" panose="020F0502020204030204" pitchFamily="34" charset="0"/>
              </a:rPr>
              <a:t>Fast to train</a:t>
            </a:r>
          </a:p>
          <a:p>
            <a:pPr marL="285750" indent="-285750">
              <a:lnSpc>
                <a:spcPct val="150000"/>
              </a:lnSpc>
              <a:buFont typeface="Arial" panose="020B0604020202020204" pitchFamily="34" charset="0"/>
              <a:buChar char="•"/>
            </a:pPr>
            <a:r>
              <a:rPr lang="en-US" altLang="ko-KR" sz="2400" dirty="0">
                <a:solidFill>
                  <a:schemeClr val="accent6"/>
                </a:solidFill>
                <a:latin typeface="Calibri" panose="020F0502020204030204" pitchFamily="34" charset="0"/>
                <a:cs typeface="Calibri" panose="020F0502020204030204" pitchFamily="34" charset="0"/>
              </a:rPr>
              <a:t>Can be used for multi-variable problems</a:t>
            </a:r>
          </a:p>
          <a:p>
            <a:pPr marL="285750" indent="-285750">
              <a:lnSpc>
                <a:spcPct val="150000"/>
              </a:lnSpc>
              <a:buFont typeface="Arial" panose="020B0604020202020204" pitchFamily="34" charset="0"/>
              <a:buChar char="•"/>
            </a:pPr>
            <a:r>
              <a:rPr lang="en-US" altLang="ko-KR" sz="2400" dirty="0">
                <a:solidFill>
                  <a:schemeClr val="accent6"/>
                </a:solidFill>
                <a:latin typeface="Calibri" panose="020F0502020204030204" pitchFamily="34" charset="0"/>
                <a:cs typeface="Calibri" panose="020F0502020204030204" pitchFamily="34" charset="0"/>
              </a:rPr>
              <a:t>Works in most cases</a:t>
            </a:r>
            <a:endParaRPr lang="ko-KR" altLang="en-US" sz="2400" dirty="0">
              <a:solidFill>
                <a:schemeClr val="accent6"/>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308CD0B-468E-234A-8484-142287EDEE28}"/>
              </a:ext>
            </a:extLst>
          </p:cNvPr>
          <p:cNvSpPr txBox="1"/>
          <p:nvPr/>
        </p:nvSpPr>
        <p:spPr>
          <a:xfrm>
            <a:off x="7815262" y="2293035"/>
            <a:ext cx="3259138" cy="584775"/>
          </a:xfrm>
          <a:prstGeom prst="rect">
            <a:avLst/>
          </a:prstGeom>
          <a:noFill/>
          <a:ln>
            <a:solidFill>
              <a:srgbClr val="7D7D7D"/>
            </a:solidFill>
          </a:ln>
        </p:spPr>
        <p:txBody>
          <a:bodyPr wrap="square" rtlCol="0">
            <a:spAutoFit/>
          </a:bodyPr>
          <a:lstStyle/>
          <a:p>
            <a:pPr algn="ctr"/>
            <a:r>
              <a:rPr lang="en-US" sz="3200" b="1" dirty="0">
                <a:solidFill>
                  <a:schemeClr val="accent6"/>
                </a:solidFill>
              </a:rPr>
              <a:t>𝑓(𝑋)=𝑋.𝜃</a:t>
            </a:r>
          </a:p>
        </p:txBody>
      </p:sp>
      <p:sp>
        <p:nvSpPr>
          <p:cNvPr id="8" name="Slide Number Placeholder 7"/>
          <p:cNvSpPr>
            <a:spLocks noGrp="1"/>
          </p:cNvSpPr>
          <p:nvPr>
            <p:ph type="sldNum" sz="quarter" idx="11"/>
          </p:nvPr>
        </p:nvSpPr>
        <p:spPr/>
        <p:txBody>
          <a:bodyPr/>
          <a:lstStyle/>
          <a:p>
            <a:fld id="{C2F1393C-0DFC-B24B-A1A9-162DFBD5FF8A}" type="slidenum">
              <a:rPr lang="en-US" smtClean="0"/>
              <a:pPr/>
              <a:t>36</a:t>
            </a:fld>
            <a:endParaRPr lang="en-US"/>
          </a:p>
        </p:txBody>
      </p:sp>
    </p:spTree>
    <p:extLst>
      <p:ext uri="{BB962C8B-B14F-4D97-AF65-F5344CB8AC3E}">
        <p14:creationId xmlns:p14="http://schemas.microsoft.com/office/powerpoint/2010/main" val="3083091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Price suggestion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Implementation</a:t>
            </a:r>
            <a:endParaRPr lang="zh-CN" altLang="en-US" sz="2800" b="1" dirty="0">
              <a:solidFill>
                <a:schemeClr val="bg1">
                  <a:lumMod val="50000"/>
                </a:schemeClr>
              </a:solidFill>
              <a:latin typeface="Calibri" panose="020F0502020204030204" pitchFamily="34" charset="0"/>
            </a:endParaRPr>
          </a:p>
        </p:txBody>
      </p:sp>
      <p:sp>
        <p:nvSpPr>
          <p:cNvPr id="6" name="TextBox 5">
            <a:extLst>
              <a:ext uri="{FF2B5EF4-FFF2-40B4-BE49-F238E27FC236}">
                <a16:creationId xmlns:a16="http://schemas.microsoft.com/office/drawing/2014/main" id="{D1D367A0-C656-2B45-BD61-F660B57BCE23}"/>
              </a:ext>
            </a:extLst>
          </p:cNvPr>
          <p:cNvSpPr txBox="1"/>
          <p:nvPr/>
        </p:nvSpPr>
        <p:spPr>
          <a:xfrm>
            <a:off x="972443" y="1388277"/>
            <a:ext cx="10101957" cy="496931"/>
          </a:xfrm>
          <a:prstGeom prst="rect">
            <a:avLst/>
          </a:prstGeom>
          <a:noFill/>
        </p:spPr>
        <p:txBody>
          <a:bodyPr wrap="square" lIns="108000" rIns="108000" rtlCol="0">
            <a:spAutoFit/>
          </a:bodyPr>
          <a:lstStyle/>
          <a:p>
            <a:pPr>
              <a:lnSpc>
                <a:spcPct val="150000"/>
              </a:lnSpc>
            </a:pPr>
            <a:endParaRPr lang="en-US" altLang="ko-KR" sz="2000" dirty="0">
              <a:solidFill>
                <a:schemeClr val="tx1">
                  <a:lumMod val="95000"/>
                  <a:lumOff val="5000"/>
                </a:schemeClr>
              </a:solidFill>
              <a:cs typeface="Arial" pitchFamily="34" charset="0"/>
            </a:endParaRPr>
          </a:p>
        </p:txBody>
      </p:sp>
      <p:sp>
        <p:nvSpPr>
          <p:cNvPr id="3" name="Rectangle 2">
            <a:extLst>
              <a:ext uri="{FF2B5EF4-FFF2-40B4-BE49-F238E27FC236}">
                <a16:creationId xmlns:a16="http://schemas.microsoft.com/office/drawing/2014/main" id="{25FD958E-128A-1445-A8CE-8DED4D8CF73D}"/>
              </a:ext>
            </a:extLst>
          </p:cNvPr>
          <p:cNvSpPr/>
          <p:nvPr/>
        </p:nvSpPr>
        <p:spPr>
          <a:xfrm>
            <a:off x="972443" y="2478038"/>
            <a:ext cx="6096000" cy="369332"/>
          </a:xfrm>
          <a:prstGeom prst="rect">
            <a:avLst/>
          </a:prstGeom>
        </p:spPr>
        <p:txBody>
          <a:bodyPr>
            <a:spAutoFit/>
          </a:bodyPr>
          <a:lstStyle/>
          <a:p>
            <a:endParaRPr lang="vi-VN" dirty="0">
              <a:latin typeface="Calibri" panose="020F0502020204030204" pitchFamily="34" charset="0"/>
            </a:endParaRPr>
          </a:p>
        </p:txBody>
      </p:sp>
      <p:sp>
        <p:nvSpPr>
          <p:cNvPr id="7" name="TextBox 6">
            <a:extLst>
              <a:ext uri="{FF2B5EF4-FFF2-40B4-BE49-F238E27FC236}">
                <a16:creationId xmlns:a16="http://schemas.microsoft.com/office/drawing/2014/main" id="{CC701B1C-AF7A-CE47-BC74-894C04EF25B8}"/>
              </a:ext>
            </a:extLst>
          </p:cNvPr>
          <p:cNvSpPr txBox="1"/>
          <p:nvPr/>
        </p:nvSpPr>
        <p:spPr>
          <a:xfrm>
            <a:off x="985857" y="1387211"/>
            <a:ext cx="10101957" cy="589072"/>
          </a:xfrm>
          <a:prstGeom prst="rect">
            <a:avLst/>
          </a:prstGeom>
          <a:noFill/>
        </p:spPr>
        <p:txBody>
          <a:bodyPr wrap="square" lIns="108000" rIns="108000" rtlCol="0">
            <a:spAutoFit/>
          </a:bodyPr>
          <a:lstStyle/>
          <a:p>
            <a:pPr>
              <a:lnSpc>
                <a:spcPct val="150000"/>
              </a:lnSpc>
            </a:pPr>
            <a:r>
              <a:rPr lang="en-US" altLang="ko-KR" sz="2000" dirty="0">
                <a:solidFill>
                  <a:schemeClr val="accent6"/>
                </a:solidFill>
                <a:latin typeface="Calibri" panose="020F0502020204030204" pitchFamily="34" charset="0"/>
                <a:cs typeface="Calibri" panose="020F0502020204030204" pitchFamily="34" charset="0"/>
              </a:rPr>
              <a:t>Cost function</a:t>
            </a:r>
            <a:r>
              <a:rPr lang="en-US" altLang="ko-KR" sz="2400" dirty="0">
                <a:solidFill>
                  <a:schemeClr val="accent6"/>
                </a:solidFill>
                <a:latin typeface="Calibri" panose="020F0502020204030204" pitchFamily="34" charset="0"/>
                <a:cs typeface="Calibri" panose="020F0502020204030204" pitchFamily="34" charset="0"/>
              </a:rPr>
              <a:t>: </a:t>
            </a:r>
            <a:r>
              <a:rPr lang="en-US" altLang="ko-KR" sz="2400" b="1" dirty="0">
                <a:solidFill>
                  <a:schemeClr val="accent6"/>
                </a:solidFill>
                <a:latin typeface="Calibri" panose="020F0502020204030204" pitchFamily="34" charset="0"/>
                <a:cs typeface="Calibri" panose="020F0502020204030204" pitchFamily="34" charset="0"/>
              </a:rPr>
              <a:t>Least Squared Error</a:t>
            </a:r>
            <a:endParaRPr lang="en-US" altLang="ko-KR" sz="2800" dirty="0">
              <a:solidFill>
                <a:schemeClr val="accent6"/>
              </a:solidFill>
              <a:latin typeface="Calibri" panose="020F0502020204030204" pitchFamily="34" charset="0"/>
              <a:cs typeface="Calibri" panose="020F0502020204030204" pitchFamily="34" charset="0"/>
            </a:endParaRP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08CD0B-468E-234A-8484-142287EDEE28}"/>
                  </a:ext>
                </a:extLst>
              </p:cNvPr>
              <p:cNvSpPr txBox="1"/>
              <p:nvPr/>
            </p:nvSpPr>
            <p:spPr>
              <a:xfrm>
                <a:off x="6934646" y="2323300"/>
                <a:ext cx="4418707" cy="1095108"/>
              </a:xfrm>
              <a:prstGeom prst="rect">
                <a:avLst/>
              </a:prstGeom>
              <a:noFill/>
              <a:ln>
                <a:solidFill>
                  <a:srgbClr val="7D7D7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solidFill>
                          <a:latin typeface="Cambria Math" panose="02040503050406030204" pitchFamily="18" charset="0"/>
                        </a:rPr>
                        <m:t>𝐸</m:t>
                      </m:r>
                      <m:r>
                        <a:rPr lang="en-US" sz="2400" i="1" smtClean="0">
                          <a:solidFill>
                            <a:schemeClr val="accent6"/>
                          </a:solidFill>
                          <a:latin typeface="Cambria Math" panose="02040503050406030204" pitchFamily="18" charset="0"/>
                        </a:rPr>
                        <m:t>=</m:t>
                      </m:r>
                      <m:f>
                        <m:fPr>
                          <m:ctrlPr>
                            <a:rPr lang="en-US" sz="2400" i="1">
                              <a:solidFill>
                                <a:schemeClr val="accent6"/>
                              </a:solidFill>
                              <a:latin typeface="Cambria Math" panose="02040503050406030204" pitchFamily="18" charset="0"/>
                            </a:rPr>
                          </m:ctrlPr>
                        </m:fPr>
                        <m:num>
                          <m:r>
                            <a:rPr lang="en-US" sz="2400" i="1">
                              <a:solidFill>
                                <a:schemeClr val="accent6"/>
                              </a:solidFill>
                              <a:latin typeface="Cambria Math" panose="02040503050406030204" pitchFamily="18" charset="0"/>
                            </a:rPr>
                            <m:t>1</m:t>
                          </m:r>
                        </m:num>
                        <m:den>
                          <m:r>
                            <a:rPr lang="en-US" sz="2400" i="1">
                              <a:solidFill>
                                <a:schemeClr val="accent6"/>
                              </a:solidFill>
                              <a:latin typeface="Cambria Math" panose="02040503050406030204" pitchFamily="18" charset="0"/>
                            </a:rPr>
                            <m:t>2</m:t>
                          </m:r>
                          <m:r>
                            <a:rPr lang="en-US" sz="2400" i="1">
                              <a:solidFill>
                                <a:schemeClr val="accent6"/>
                              </a:solidFill>
                              <a:latin typeface="Cambria Math" panose="02040503050406030204" pitchFamily="18" charset="0"/>
                            </a:rPr>
                            <m:t>𝑚</m:t>
                          </m:r>
                        </m:den>
                      </m:f>
                      <m:nary>
                        <m:naryPr>
                          <m:chr m:val="∑"/>
                          <m:limLoc m:val="undOvr"/>
                          <m:ctrlPr>
                            <a:rPr lang="en-US" sz="2400" i="1">
                              <a:solidFill>
                                <a:schemeClr val="accent6"/>
                              </a:solidFill>
                              <a:latin typeface="Cambria Math" panose="02040503050406030204" pitchFamily="18" charset="0"/>
                            </a:rPr>
                          </m:ctrlPr>
                        </m:naryPr>
                        <m:sub>
                          <m:r>
                            <a:rPr lang="en-US" sz="2400" i="1">
                              <a:solidFill>
                                <a:schemeClr val="accent6"/>
                              </a:solidFill>
                              <a:latin typeface="Cambria Math" panose="02040503050406030204" pitchFamily="18" charset="0"/>
                            </a:rPr>
                            <m:t>𝑖</m:t>
                          </m:r>
                          <m:r>
                            <a:rPr lang="en-US" sz="2400" i="1">
                              <a:solidFill>
                                <a:schemeClr val="accent6"/>
                              </a:solidFill>
                              <a:latin typeface="Cambria Math" panose="02040503050406030204" pitchFamily="18" charset="0"/>
                            </a:rPr>
                            <m:t>=1</m:t>
                          </m:r>
                        </m:sub>
                        <m:sup>
                          <m:r>
                            <a:rPr lang="en-US" sz="2400" i="1">
                              <a:solidFill>
                                <a:schemeClr val="accent6"/>
                              </a:solidFill>
                              <a:latin typeface="Cambria Math" panose="02040503050406030204" pitchFamily="18" charset="0"/>
                            </a:rPr>
                            <m:t>𝑚</m:t>
                          </m:r>
                        </m:sup>
                        <m:e>
                          <m:sSup>
                            <m:sSupPr>
                              <m:ctrlPr>
                                <a:rPr lang="en-US" sz="2400" i="1">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h</m:t>
                                  </m:r>
                                </m:e>
                                <m:sub>
                                  <m:r>
                                    <a:rPr lang="en-US" sz="2400" i="1">
                                      <a:solidFill>
                                        <a:schemeClr val="accent6"/>
                                      </a:solidFill>
                                      <a:latin typeface="Cambria Math" panose="02040503050406030204" pitchFamily="18" charset="0"/>
                                    </a:rPr>
                                    <m:t>𝜃</m:t>
                                  </m:r>
                                </m:sub>
                              </m:sSub>
                              <m:d>
                                <m:dPr>
                                  <m:ctrlPr>
                                    <a:rPr lang="en-US" sz="2400" i="1">
                                      <a:solidFill>
                                        <a:schemeClr val="accent6"/>
                                      </a:solidFill>
                                      <a:latin typeface="Cambria Math" panose="02040503050406030204" pitchFamily="18" charset="0"/>
                                    </a:rPr>
                                  </m:ctrlPr>
                                </m:dPr>
                                <m:e>
                                  <m:sSup>
                                    <m:sSupPr>
                                      <m:ctrlPr>
                                        <a:rPr lang="en-US" sz="2400" i="1">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𝑥</m:t>
                                      </m:r>
                                    </m:e>
                                    <m:sup>
                                      <m:d>
                                        <m:dPr>
                                          <m:ctrlPr>
                                            <a:rPr lang="en-US" sz="2400" i="1">
                                              <a:solidFill>
                                                <a:schemeClr val="accent6"/>
                                              </a:solidFill>
                                              <a:latin typeface="Cambria Math" panose="02040503050406030204" pitchFamily="18" charset="0"/>
                                            </a:rPr>
                                          </m:ctrlPr>
                                        </m:dPr>
                                        <m:e>
                                          <m:r>
                                            <a:rPr lang="en-US" sz="2400" i="1">
                                              <a:solidFill>
                                                <a:schemeClr val="accent6"/>
                                              </a:solidFill>
                                              <a:latin typeface="Cambria Math" panose="02040503050406030204" pitchFamily="18" charset="0"/>
                                            </a:rPr>
                                            <m:t>𝑖</m:t>
                                          </m:r>
                                        </m:e>
                                      </m:d>
                                    </m:sup>
                                  </m:sSup>
                                </m:e>
                              </m:d>
                              <m:r>
                                <a:rPr lang="en-US" sz="2400" i="1">
                                  <a:solidFill>
                                    <a:schemeClr val="accent6"/>
                                  </a:solidFill>
                                  <a:latin typeface="Cambria Math" panose="02040503050406030204" pitchFamily="18" charset="0"/>
                                </a:rPr>
                                <m:t>−</m:t>
                              </m:r>
                              <m:sSup>
                                <m:sSupPr>
                                  <m:ctrlPr>
                                    <a:rPr lang="en-US" sz="2400" i="1">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𝑦</m:t>
                                  </m:r>
                                </m:e>
                                <m:sup>
                                  <m:d>
                                    <m:dPr>
                                      <m:ctrlPr>
                                        <a:rPr lang="en-US" sz="2400" i="1">
                                          <a:solidFill>
                                            <a:schemeClr val="accent6"/>
                                          </a:solidFill>
                                          <a:latin typeface="Cambria Math" panose="02040503050406030204" pitchFamily="18" charset="0"/>
                                        </a:rPr>
                                      </m:ctrlPr>
                                    </m:dPr>
                                    <m:e>
                                      <m:r>
                                        <a:rPr lang="en-US" sz="2400" i="1">
                                          <a:solidFill>
                                            <a:schemeClr val="accent6"/>
                                          </a:solidFill>
                                          <a:latin typeface="Cambria Math" panose="02040503050406030204" pitchFamily="18" charset="0"/>
                                        </a:rPr>
                                        <m:t>𝑖</m:t>
                                      </m:r>
                                    </m:e>
                                  </m:d>
                                </m:sup>
                              </m:sSup>
                              <m:r>
                                <a:rPr lang="en-US" sz="2400" i="1">
                                  <a:solidFill>
                                    <a:schemeClr val="accent6"/>
                                  </a:solidFill>
                                  <a:latin typeface="Cambria Math" panose="02040503050406030204" pitchFamily="18" charset="0"/>
                                </a:rPr>
                                <m:t>))</m:t>
                              </m:r>
                            </m:e>
                            <m:sup>
                              <m:r>
                                <a:rPr lang="en-US" sz="2400" i="1">
                                  <a:solidFill>
                                    <a:schemeClr val="accent6"/>
                                  </a:solidFill>
                                  <a:latin typeface="Cambria Math" panose="02040503050406030204" pitchFamily="18" charset="0"/>
                                </a:rPr>
                                <m:t>2</m:t>
                              </m:r>
                            </m:sup>
                          </m:sSup>
                        </m:e>
                      </m:nary>
                    </m:oMath>
                  </m:oMathPara>
                </a14:m>
                <a:endParaRPr lang="en-US" sz="2400" dirty="0">
                  <a:solidFill>
                    <a:schemeClr val="accent6"/>
                  </a:solidFill>
                </a:endParaRPr>
              </a:p>
            </p:txBody>
          </p:sp>
        </mc:Choice>
        <mc:Fallback xmlns="">
          <p:sp>
            <p:nvSpPr>
              <p:cNvPr id="5" name="TextBox 4">
                <a:extLst>
                  <a:ext uri="{FF2B5EF4-FFF2-40B4-BE49-F238E27FC236}">
                    <a16:creationId xmlns:a16="http://schemas.microsoft.com/office/drawing/2014/main" id="{B308CD0B-468E-234A-8484-142287EDEE28}"/>
                  </a:ext>
                </a:extLst>
              </p:cNvPr>
              <p:cNvSpPr txBox="1">
                <a:spLocks noRot="1" noChangeAspect="1" noMove="1" noResize="1" noEditPoints="1" noAdjustHandles="1" noChangeArrowheads="1" noChangeShapeType="1" noTextEdit="1"/>
              </p:cNvSpPr>
              <p:nvPr/>
            </p:nvSpPr>
            <p:spPr>
              <a:xfrm>
                <a:off x="6934646" y="2323300"/>
                <a:ext cx="4418707" cy="1095108"/>
              </a:xfrm>
              <a:prstGeom prst="rect">
                <a:avLst/>
              </a:prstGeom>
              <a:blipFill>
                <a:blip r:embed="rId3"/>
                <a:stretch>
                  <a:fillRect/>
                </a:stretch>
              </a:blipFill>
              <a:ln>
                <a:solidFill>
                  <a:srgbClr val="7D7D7D"/>
                </a:solid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EA1E22EB-60E6-9346-89B6-2E4EF5B8C8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858" y="1976283"/>
            <a:ext cx="5272068" cy="4298212"/>
          </a:xfrm>
          <a:prstGeom prst="rect">
            <a:avLst/>
          </a:prstGeom>
        </p:spPr>
      </p:pic>
      <p:sp>
        <p:nvSpPr>
          <p:cNvPr id="8" name="Slide Number Placeholder 7"/>
          <p:cNvSpPr>
            <a:spLocks noGrp="1"/>
          </p:cNvSpPr>
          <p:nvPr>
            <p:ph type="sldNum" sz="quarter" idx="11"/>
          </p:nvPr>
        </p:nvSpPr>
        <p:spPr/>
        <p:txBody>
          <a:bodyPr/>
          <a:lstStyle/>
          <a:p>
            <a:fld id="{C2F1393C-0DFC-B24B-A1A9-162DFBD5FF8A}" type="slidenum">
              <a:rPr lang="en-US" smtClean="0"/>
              <a:pPr/>
              <a:t>37</a:t>
            </a:fld>
            <a:endParaRPr lang="en-US"/>
          </a:p>
        </p:txBody>
      </p:sp>
    </p:spTree>
    <p:extLst>
      <p:ext uri="{BB962C8B-B14F-4D97-AF65-F5344CB8AC3E}">
        <p14:creationId xmlns:p14="http://schemas.microsoft.com/office/powerpoint/2010/main" val="4081171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Price suggestion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Implementation</a:t>
            </a:r>
            <a:endParaRPr lang="zh-CN" altLang="en-US" sz="2800" b="1" dirty="0">
              <a:solidFill>
                <a:schemeClr val="bg1">
                  <a:lumMod val="50000"/>
                </a:schemeClr>
              </a:solidFill>
              <a:latin typeface="Calibri" panose="020F0502020204030204" pitchFamily="34" charset="0"/>
            </a:endParaRPr>
          </a:p>
        </p:txBody>
      </p:sp>
      <p:sp>
        <p:nvSpPr>
          <p:cNvPr id="6" name="TextBox 5">
            <a:extLst>
              <a:ext uri="{FF2B5EF4-FFF2-40B4-BE49-F238E27FC236}">
                <a16:creationId xmlns:a16="http://schemas.microsoft.com/office/drawing/2014/main" id="{D1D367A0-C656-2B45-BD61-F660B57BCE23}"/>
              </a:ext>
            </a:extLst>
          </p:cNvPr>
          <p:cNvSpPr txBox="1"/>
          <p:nvPr/>
        </p:nvSpPr>
        <p:spPr>
          <a:xfrm>
            <a:off x="972443" y="1388277"/>
            <a:ext cx="10101957" cy="496931"/>
          </a:xfrm>
          <a:prstGeom prst="rect">
            <a:avLst/>
          </a:prstGeom>
          <a:noFill/>
        </p:spPr>
        <p:txBody>
          <a:bodyPr wrap="square" lIns="108000" rIns="108000" rtlCol="0">
            <a:spAutoFit/>
          </a:bodyPr>
          <a:lstStyle/>
          <a:p>
            <a:pPr>
              <a:lnSpc>
                <a:spcPct val="150000"/>
              </a:lnSpc>
            </a:pPr>
            <a:endParaRPr lang="en-US" altLang="ko-KR" sz="2000" dirty="0">
              <a:solidFill>
                <a:schemeClr val="tx1">
                  <a:lumMod val="95000"/>
                  <a:lumOff val="5000"/>
                </a:schemeClr>
              </a:solidFill>
              <a:cs typeface="Arial" pitchFamily="34" charset="0"/>
            </a:endParaRPr>
          </a:p>
        </p:txBody>
      </p:sp>
      <p:sp>
        <p:nvSpPr>
          <p:cNvPr id="3" name="Rectangle 2">
            <a:extLst>
              <a:ext uri="{FF2B5EF4-FFF2-40B4-BE49-F238E27FC236}">
                <a16:creationId xmlns:a16="http://schemas.microsoft.com/office/drawing/2014/main" id="{25FD958E-128A-1445-A8CE-8DED4D8CF73D}"/>
              </a:ext>
            </a:extLst>
          </p:cNvPr>
          <p:cNvSpPr/>
          <p:nvPr/>
        </p:nvSpPr>
        <p:spPr>
          <a:xfrm>
            <a:off x="972443" y="2478038"/>
            <a:ext cx="6096000" cy="369332"/>
          </a:xfrm>
          <a:prstGeom prst="rect">
            <a:avLst/>
          </a:prstGeom>
        </p:spPr>
        <p:txBody>
          <a:bodyPr>
            <a:spAutoFit/>
          </a:bodyPr>
          <a:lstStyle/>
          <a:p>
            <a:endParaRPr lang="vi-VN" dirty="0">
              <a:latin typeface="Calibri" panose="020F0502020204030204" pitchFamily="34" charset="0"/>
            </a:endParaRPr>
          </a:p>
        </p:txBody>
      </p:sp>
      <p:sp>
        <p:nvSpPr>
          <p:cNvPr id="7" name="TextBox 6">
            <a:extLst>
              <a:ext uri="{FF2B5EF4-FFF2-40B4-BE49-F238E27FC236}">
                <a16:creationId xmlns:a16="http://schemas.microsoft.com/office/drawing/2014/main" id="{CC701B1C-AF7A-CE47-BC74-894C04EF25B8}"/>
              </a:ext>
            </a:extLst>
          </p:cNvPr>
          <p:cNvSpPr txBox="1"/>
          <p:nvPr/>
        </p:nvSpPr>
        <p:spPr>
          <a:xfrm>
            <a:off x="985857" y="1387211"/>
            <a:ext cx="10101957" cy="671851"/>
          </a:xfrm>
          <a:prstGeom prst="rect">
            <a:avLst/>
          </a:prstGeom>
          <a:noFill/>
        </p:spPr>
        <p:txBody>
          <a:bodyPr wrap="square" lIns="108000" rIns="108000" rtlCol="0">
            <a:spAutoFit/>
          </a:bodyPr>
          <a:lstStyle/>
          <a:p>
            <a:pPr>
              <a:lnSpc>
                <a:spcPct val="150000"/>
              </a:lnSpc>
            </a:pPr>
            <a:r>
              <a:rPr lang="en-US" altLang="ko-KR" sz="2800" dirty="0">
                <a:solidFill>
                  <a:schemeClr val="accent6"/>
                </a:solidFill>
                <a:latin typeface="Calibri" panose="020F0502020204030204" pitchFamily="34" charset="0"/>
                <a:cs typeface="Calibri" panose="020F0502020204030204" pitchFamily="34" charset="0"/>
              </a:rPr>
              <a:t>Quick calculate model: Normal equation</a:t>
            </a: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507139-6388-F749-8CE7-E7CD6687B9BE}"/>
                  </a:ext>
                </a:extLst>
              </p:cNvPr>
              <p:cNvSpPr txBox="1"/>
              <p:nvPr/>
            </p:nvSpPr>
            <p:spPr>
              <a:xfrm>
                <a:off x="6499244" y="2455686"/>
                <a:ext cx="4873606" cy="532966"/>
              </a:xfrm>
              <a:prstGeom prst="rect">
                <a:avLst/>
              </a:prstGeom>
              <a:noFill/>
              <a:ln>
                <a:solidFill>
                  <a:srgbClr val="7D7D7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accent6"/>
                          </a:solidFill>
                          <a:latin typeface="Cambria Math" panose="02040503050406030204" pitchFamily="18" charset="0"/>
                        </a:rPr>
                        <m:t>𝜃</m:t>
                      </m:r>
                      <m:r>
                        <a:rPr lang="en-US" sz="2800" i="1" smtClean="0">
                          <a:solidFill>
                            <a:schemeClr val="accent6"/>
                          </a:solidFill>
                          <a:latin typeface="Cambria Math" panose="02040503050406030204" pitchFamily="18" charset="0"/>
                        </a:rPr>
                        <m:t>=</m:t>
                      </m:r>
                      <m:sSup>
                        <m:sSupPr>
                          <m:ctrlPr>
                            <a:rPr lang="en-US" sz="2800" i="1">
                              <a:solidFill>
                                <a:schemeClr val="accent6"/>
                              </a:solidFill>
                              <a:latin typeface="Cambria Math" panose="02040503050406030204" pitchFamily="18" charset="0"/>
                            </a:rPr>
                          </m:ctrlPr>
                        </m:sSupPr>
                        <m:e>
                          <m:r>
                            <a:rPr lang="en-US" sz="2800" i="1">
                              <a:solidFill>
                                <a:schemeClr val="accent6"/>
                              </a:solidFill>
                              <a:latin typeface="Cambria Math" panose="02040503050406030204" pitchFamily="18" charset="0"/>
                            </a:rPr>
                            <m:t>(</m:t>
                          </m:r>
                          <m:sSup>
                            <m:sSupPr>
                              <m:ctrlPr>
                                <a:rPr lang="en-US" sz="2800" i="1">
                                  <a:solidFill>
                                    <a:schemeClr val="accent6"/>
                                  </a:solidFill>
                                  <a:latin typeface="Cambria Math" panose="02040503050406030204" pitchFamily="18" charset="0"/>
                                </a:rPr>
                              </m:ctrlPr>
                            </m:sSupPr>
                            <m:e>
                              <m:r>
                                <a:rPr lang="en-US" sz="2800" i="1">
                                  <a:solidFill>
                                    <a:schemeClr val="accent6"/>
                                  </a:solidFill>
                                  <a:latin typeface="Cambria Math" panose="02040503050406030204" pitchFamily="18" charset="0"/>
                                </a:rPr>
                                <m:t>𝑋</m:t>
                              </m:r>
                            </m:e>
                            <m:sup>
                              <m:r>
                                <a:rPr lang="en-US" sz="2800" i="1">
                                  <a:solidFill>
                                    <a:schemeClr val="accent6"/>
                                  </a:solidFill>
                                  <a:latin typeface="Cambria Math" panose="02040503050406030204" pitchFamily="18" charset="0"/>
                                </a:rPr>
                                <m:t>𝑇</m:t>
                              </m:r>
                            </m:sup>
                          </m:sSup>
                          <m:r>
                            <a:rPr lang="en-US" sz="2800" i="1">
                              <a:solidFill>
                                <a:schemeClr val="accent6"/>
                              </a:solidFill>
                              <a:latin typeface="Cambria Math" panose="02040503050406030204" pitchFamily="18" charset="0"/>
                            </a:rPr>
                            <m:t>𝑋</m:t>
                          </m:r>
                          <m:r>
                            <a:rPr lang="en-US" sz="2800" i="1">
                              <a:solidFill>
                                <a:schemeClr val="accent6"/>
                              </a:solidFill>
                              <a:latin typeface="Cambria Math" panose="02040503050406030204" pitchFamily="18" charset="0"/>
                            </a:rPr>
                            <m:t>)</m:t>
                          </m:r>
                        </m:e>
                        <m:sup>
                          <m:r>
                            <a:rPr lang="en-US" sz="2800" i="1">
                              <a:solidFill>
                                <a:schemeClr val="accent6"/>
                              </a:solidFill>
                              <a:latin typeface="Cambria Math" panose="02040503050406030204" pitchFamily="18" charset="0"/>
                            </a:rPr>
                            <m:t>−1</m:t>
                          </m:r>
                        </m:sup>
                      </m:sSup>
                      <m:r>
                        <a:rPr lang="en-US" sz="2800" i="1">
                          <a:solidFill>
                            <a:schemeClr val="accent6"/>
                          </a:solidFill>
                          <a:latin typeface="Cambria Math" panose="02040503050406030204" pitchFamily="18" charset="0"/>
                        </a:rPr>
                        <m:t>. (</m:t>
                      </m:r>
                      <m:sSup>
                        <m:sSupPr>
                          <m:ctrlPr>
                            <a:rPr lang="en-US" sz="2800" i="1">
                              <a:solidFill>
                                <a:schemeClr val="accent6"/>
                              </a:solidFill>
                              <a:latin typeface="Cambria Math" panose="02040503050406030204" pitchFamily="18" charset="0"/>
                            </a:rPr>
                          </m:ctrlPr>
                        </m:sSupPr>
                        <m:e>
                          <m:r>
                            <a:rPr lang="en-US" sz="2800" i="1">
                              <a:solidFill>
                                <a:schemeClr val="accent6"/>
                              </a:solidFill>
                              <a:latin typeface="Cambria Math" panose="02040503050406030204" pitchFamily="18" charset="0"/>
                            </a:rPr>
                            <m:t>𝑋</m:t>
                          </m:r>
                        </m:e>
                        <m:sup>
                          <m:r>
                            <a:rPr lang="en-US" sz="2800" i="1">
                              <a:solidFill>
                                <a:schemeClr val="accent6"/>
                              </a:solidFill>
                              <a:latin typeface="Cambria Math" panose="02040503050406030204" pitchFamily="18" charset="0"/>
                            </a:rPr>
                            <m:t>𝑇</m:t>
                          </m:r>
                        </m:sup>
                      </m:sSup>
                      <m:r>
                        <a:rPr lang="en-US" sz="2800" i="1">
                          <a:solidFill>
                            <a:schemeClr val="accent6"/>
                          </a:solidFill>
                          <a:latin typeface="Cambria Math" panose="02040503050406030204" pitchFamily="18" charset="0"/>
                        </a:rPr>
                        <m:t>𝑌</m:t>
                      </m:r>
                      <m:r>
                        <a:rPr lang="en-US" sz="2800" i="1">
                          <a:solidFill>
                            <a:schemeClr val="accent6"/>
                          </a:solidFill>
                          <a:latin typeface="Cambria Math" panose="02040503050406030204" pitchFamily="18" charset="0"/>
                        </a:rPr>
                        <m:t>)</m:t>
                      </m:r>
                    </m:oMath>
                  </m:oMathPara>
                </a14:m>
                <a:endParaRPr lang="en-US" sz="2400" dirty="0">
                  <a:solidFill>
                    <a:schemeClr val="accent6"/>
                  </a:solidFill>
                </a:endParaRPr>
              </a:p>
            </p:txBody>
          </p:sp>
        </mc:Choice>
        <mc:Fallback xmlns="">
          <p:sp>
            <p:nvSpPr>
              <p:cNvPr id="10" name="TextBox 9">
                <a:extLst>
                  <a:ext uri="{FF2B5EF4-FFF2-40B4-BE49-F238E27FC236}">
                    <a16:creationId xmlns:a16="http://schemas.microsoft.com/office/drawing/2014/main" id="{84507139-6388-F749-8CE7-E7CD6687B9BE}"/>
                  </a:ext>
                </a:extLst>
              </p:cNvPr>
              <p:cNvSpPr txBox="1">
                <a:spLocks noRot="1" noChangeAspect="1" noMove="1" noResize="1" noEditPoints="1" noAdjustHandles="1" noChangeArrowheads="1" noChangeShapeType="1" noTextEdit="1"/>
              </p:cNvSpPr>
              <p:nvPr/>
            </p:nvSpPr>
            <p:spPr>
              <a:xfrm>
                <a:off x="6499244" y="2455686"/>
                <a:ext cx="4873606" cy="532966"/>
              </a:xfrm>
              <a:prstGeom prst="rect">
                <a:avLst/>
              </a:prstGeom>
              <a:blipFill>
                <a:blip r:embed="rId3"/>
                <a:stretch>
                  <a:fillRect/>
                </a:stretch>
              </a:blipFill>
              <a:ln>
                <a:solidFill>
                  <a:srgbClr val="7D7D7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8287336-3C0A-CE4F-9EC1-307228306C7A}"/>
                  </a:ext>
                </a:extLst>
              </p:cNvPr>
              <p:cNvSpPr txBox="1"/>
              <p:nvPr/>
            </p:nvSpPr>
            <p:spPr>
              <a:xfrm>
                <a:off x="1029255" y="2216343"/>
                <a:ext cx="4418707" cy="1095108"/>
              </a:xfrm>
              <a:prstGeom prst="rect">
                <a:avLst/>
              </a:prstGeom>
              <a:noFill/>
              <a:ln>
                <a:solidFill>
                  <a:srgbClr val="7D7D7D"/>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accent6"/>
                          </a:solidFill>
                          <a:latin typeface="Cambria Math" panose="02040503050406030204" pitchFamily="18" charset="0"/>
                        </a:rPr>
                        <m:t>𝐸</m:t>
                      </m:r>
                      <m:r>
                        <a:rPr lang="en-US" sz="2400" i="1" smtClean="0">
                          <a:solidFill>
                            <a:schemeClr val="accent6"/>
                          </a:solidFill>
                          <a:latin typeface="Cambria Math" panose="02040503050406030204" pitchFamily="18" charset="0"/>
                        </a:rPr>
                        <m:t>=</m:t>
                      </m:r>
                      <m:f>
                        <m:fPr>
                          <m:ctrlPr>
                            <a:rPr lang="en-US" sz="2400" i="1">
                              <a:solidFill>
                                <a:schemeClr val="accent6"/>
                              </a:solidFill>
                              <a:latin typeface="Cambria Math" panose="02040503050406030204" pitchFamily="18" charset="0"/>
                            </a:rPr>
                          </m:ctrlPr>
                        </m:fPr>
                        <m:num>
                          <m:r>
                            <a:rPr lang="en-US" sz="2400" i="1">
                              <a:solidFill>
                                <a:schemeClr val="accent6"/>
                              </a:solidFill>
                              <a:latin typeface="Cambria Math" panose="02040503050406030204" pitchFamily="18" charset="0"/>
                            </a:rPr>
                            <m:t>1</m:t>
                          </m:r>
                        </m:num>
                        <m:den>
                          <m:r>
                            <a:rPr lang="en-US" sz="2400" i="1">
                              <a:solidFill>
                                <a:schemeClr val="accent6"/>
                              </a:solidFill>
                              <a:latin typeface="Cambria Math" panose="02040503050406030204" pitchFamily="18" charset="0"/>
                            </a:rPr>
                            <m:t>2</m:t>
                          </m:r>
                          <m:r>
                            <a:rPr lang="en-US" sz="2400" i="1">
                              <a:solidFill>
                                <a:schemeClr val="accent6"/>
                              </a:solidFill>
                              <a:latin typeface="Cambria Math" panose="02040503050406030204" pitchFamily="18" charset="0"/>
                            </a:rPr>
                            <m:t>𝑚</m:t>
                          </m:r>
                        </m:den>
                      </m:f>
                      <m:nary>
                        <m:naryPr>
                          <m:chr m:val="∑"/>
                          <m:limLoc m:val="undOvr"/>
                          <m:ctrlPr>
                            <a:rPr lang="en-US" sz="2400" i="1">
                              <a:solidFill>
                                <a:schemeClr val="accent6"/>
                              </a:solidFill>
                              <a:latin typeface="Cambria Math" panose="02040503050406030204" pitchFamily="18" charset="0"/>
                            </a:rPr>
                          </m:ctrlPr>
                        </m:naryPr>
                        <m:sub>
                          <m:r>
                            <a:rPr lang="en-US" sz="2400" i="1">
                              <a:solidFill>
                                <a:schemeClr val="accent6"/>
                              </a:solidFill>
                              <a:latin typeface="Cambria Math" panose="02040503050406030204" pitchFamily="18" charset="0"/>
                            </a:rPr>
                            <m:t>𝑖</m:t>
                          </m:r>
                          <m:r>
                            <a:rPr lang="en-US" sz="2400" i="1">
                              <a:solidFill>
                                <a:schemeClr val="accent6"/>
                              </a:solidFill>
                              <a:latin typeface="Cambria Math" panose="02040503050406030204" pitchFamily="18" charset="0"/>
                            </a:rPr>
                            <m:t>=1</m:t>
                          </m:r>
                        </m:sub>
                        <m:sup>
                          <m:r>
                            <a:rPr lang="en-US" sz="2400" i="1">
                              <a:solidFill>
                                <a:schemeClr val="accent6"/>
                              </a:solidFill>
                              <a:latin typeface="Cambria Math" panose="02040503050406030204" pitchFamily="18" charset="0"/>
                            </a:rPr>
                            <m:t>𝑚</m:t>
                          </m:r>
                        </m:sup>
                        <m:e>
                          <m:sSup>
                            <m:sSupPr>
                              <m:ctrlPr>
                                <a:rPr lang="en-US" sz="2400" i="1">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h</m:t>
                                  </m:r>
                                </m:e>
                                <m:sub>
                                  <m:r>
                                    <a:rPr lang="en-US" sz="2400" i="1">
                                      <a:solidFill>
                                        <a:schemeClr val="accent6"/>
                                      </a:solidFill>
                                      <a:latin typeface="Cambria Math" panose="02040503050406030204" pitchFamily="18" charset="0"/>
                                    </a:rPr>
                                    <m:t>𝜃</m:t>
                                  </m:r>
                                </m:sub>
                              </m:sSub>
                              <m:d>
                                <m:dPr>
                                  <m:ctrlPr>
                                    <a:rPr lang="en-US" sz="2400" i="1">
                                      <a:solidFill>
                                        <a:schemeClr val="accent6"/>
                                      </a:solidFill>
                                      <a:latin typeface="Cambria Math" panose="02040503050406030204" pitchFamily="18" charset="0"/>
                                    </a:rPr>
                                  </m:ctrlPr>
                                </m:dPr>
                                <m:e>
                                  <m:sSup>
                                    <m:sSupPr>
                                      <m:ctrlPr>
                                        <a:rPr lang="en-US" sz="2400" i="1">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𝑥</m:t>
                                      </m:r>
                                    </m:e>
                                    <m:sup>
                                      <m:d>
                                        <m:dPr>
                                          <m:ctrlPr>
                                            <a:rPr lang="en-US" sz="2400" i="1">
                                              <a:solidFill>
                                                <a:schemeClr val="accent6"/>
                                              </a:solidFill>
                                              <a:latin typeface="Cambria Math" panose="02040503050406030204" pitchFamily="18" charset="0"/>
                                            </a:rPr>
                                          </m:ctrlPr>
                                        </m:dPr>
                                        <m:e>
                                          <m:r>
                                            <a:rPr lang="en-US" sz="2400" i="1">
                                              <a:solidFill>
                                                <a:schemeClr val="accent6"/>
                                              </a:solidFill>
                                              <a:latin typeface="Cambria Math" panose="02040503050406030204" pitchFamily="18" charset="0"/>
                                            </a:rPr>
                                            <m:t>𝑖</m:t>
                                          </m:r>
                                        </m:e>
                                      </m:d>
                                    </m:sup>
                                  </m:sSup>
                                </m:e>
                              </m:d>
                              <m:r>
                                <a:rPr lang="en-US" sz="2400" i="1">
                                  <a:solidFill>
                                    <a:schemeClr val="accent6"/>
                                  </a:solidFill>
                                  <a:latin typeface="Cambria Math" panose="02040503050406030204" pitchFamily="18" charset="0"/>
                                </a:rPr>
                                <m:t>−</m:t>
                              </m:r>
                              <m:sSup>
                                <m:sSupPr>
                                  <m:ctrlPr>
                                    <a:rPr lang="en-US" sz="2400" i="1">
                                      <a:solidFill>
                                        <a:schemeClr val="accent6"/>
                                      </a:solidFill>
                                      <a:latin typeface="Cambria Math" panose="02040503050406030204" pitchFamily="18" charset="0"/>
                                    </a:rPr>
                                  </m:ctrlPr>
                                </m:sSupPr>
                                <m:e>
                                  <m:r>
                                    <a:rPr lang="en-US" sz="2400" i="1">
                                      <a:solidFill>
                                        <a:schemeClr val="accent6"/>
                                      </a:solidFill>
                                      <a:latin typeface="Cambria Math" panose="02040503050406030204" pitchFamily="18" charset="0"/>
                                    </a:rPr>
                                    <m:t>𝑦</m:t>
                                  </m:r>
                                </m:e>
                                <m:sup>
                                  <m:d>
                                    <m:dPr>
                                      <m:ctrlPr>
                                        <a:rPr lang="en-US" sz="2400" i="1">
                                          <a:solidFill>
                                            <a:schemeClr val="accent6"/>
                                          </a:solidFill>
                                          <a:latin typeface="Cambria Math" panose="02040503050406030204" pitchFamily="18" charset="0"/>
                                        </a:rPr>
                                      </m:ctrlPr>
                                    </m:dPr>
                                    <m:e>
                                      <m:r>
                                        <a:rPr lang="en-US" sz="2400" i="1">
                                          <a:solidFill>
                                            <a:schemeClr val="accent6"/>
                                          </a:solidFill>
                                          <a:latin typeface="Cambria Math" panose="02040503050406030204" pitchFamily="18" charset="0"/>
                                        </a:rPr>
                                        <m:t>𝑖</m:t>
                                      </m:r>
                                    </m:e>
                                  </m:d>
                                </m:sup>
                              </m:sSup>
                              <m:r>
                                <a:rPr lang="en-US" sz="2400" i="1">
                                  <a:solidFill>
                                    <a:schemeClr val="accent6"/>
                                  </a:solidFill>
                                  <a:latin typeface="Cambria Math" panose="02040503050406030204" pitchFamily="18" charset="0"/>
                                </a:rPr>
                                <m:t>))</m:t>
                              </m:r>
                            </m:e>
                            <m:sup>
                              <m:r>
                                <a:rPr lang="en-US" sz="2400" i="1">
                                  <a:solidFill>
                                    <a:schemeClr val="accent6"/>
                                  </a:solidFill>
                                  <a:latin typeface="Cambria Math" panose="02040503050406030204" pitchFamily="18" charset="0"/>
                                </a:rPr>
                                <m:t>2</m:t>
                              </m:r>
                            </m:sup>
                          </m:sSup>
                        </m:e>
                      </m:nary>
                    </m:oMath>
                  </m:oMathPara>
                </a14:m>
                <a:endParaRPr lang="en-US" sz="2400" dirty="0">
                  <a:solidFill>
                    <a:schemeClr val="accent6"/>
                  </a:solidFill>
                </a:endParaRPr>
              </a:p>
            </p:txBody>
          </p:sp>
        </mc:Choice>
        <mc:Fallback xmlns="">
          <p:sp>
            <p:nvSpPr>
              <p:cNvPr id="13" name="TextBox 12">
                <a:extLst>
                  <a:ext uri="{FF2B5EF4-FFF2-40B4-BE49-F238E27FC236}">
                    <a16:creationId xmlns:a16="http://schemas.microsoft.com/office/drawing/2014/main" id="{68287336-3C0A-CE4F-9EC1-307228306C7A}"/>
                  </a:ext>
                </a:extLst>
              </p:cNvPr>
              <p:cNvSpPr txBox="1">
                <a:spLocks noRot="1" noChangeAspect="1" noMove="1" noResize="1" noEditPoints="1" noAdjustHandles="1" noChangeArrowheads="1" noChangeShapeType="1" noTextEdit="1"/>
              </p:cNvSpPr>
              <p:nvPr/>
            </p:nvSpPr>
            <p:spPr>
              <a:xfrm>
                <a:off x="1029255" y="2216343"/>
                <a:ext cx="4418707" cy="1095108"/>
              </a:xfrm>
              <a:prstGeom prst="rect">
                <a:avLst/>
              </a:prstGeom>
              <a:blipFill>
                <a:blip r:embed="rId4"/>
                <a:stretch>
                  <a:fillRect/>
                </a:stretch>
              </a:blipFill>
              <a:ln>
                <a:solidFill>
                  <a:srgbClr val="7D7D7D"/>
                </a:solid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EC54409E-2531-9443-9A57-C578DF2FA0AE}"/>
              </a:ext>
            </a:extLst>
          </p:cNvPr>
          <p:cNvSpPr/>
          <p:nvPr/>
        </p:nvSpPr>
        <p:spPr>
          <a:xfrm>
            <a:off x="5715000" y="2547931"/>
            <a:ext cx="557212" cy="325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D904949-8D7A-6840-893E-03FBBAC38B57}"/>
              </a:ext>
            </a:extLst>
          </p:cNvPr>
          <p:cNvSpPr txBox="1"/>
          <p:nvPr/>
        </p:nvSpPr>
        <p:spPr>
          <a:xfrm>
            <a:off x="1026397" y="3762896"/>
            <a:ext cx="10172700"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accent6"/>
                </a:solidFill>
                <a:latin typeface="Calibri" panose="020F0502020204030204" pitchFamily="34" charset="0"/>
                <a:cs typeface="Calibri" panose="020F0502020204030204" pitchFamily="34" charset="0"/>
              </a:rPr>
              <a:t>Use deviation to calculate the best result</a:t>
            </a:r>
          </a:p>
          <a:p>
            <a:pPr marL="285750" indent="-285750">
              <a:lnSpc>
                <a:spcPct val="150000"/>
              </a:lnSpc>
              <a:buFont typeface="Arial" panose="020B0604020202020204" pitchFamily="34" charset="0"/>
              <a:buChar char="•"/>
            </a:pPr>
            <a:r>
              <a:rPr lang="en-US" sz="2000" dirty="0">
                <a:solidFill>
                  <a:schemeClr val="accent6"/>
                </a:solidFill>
                <a:latin typeface="Calibri" panose="020F0502020204030204" pitchFamily="34" charset="0"/>
                <a:cs typeface="Calibri" panose="020F0502020204030204" pitchFamily="34" charset="0"/>
              </a:rPr>
              <a:t>Quick with 1-step learning</a:t>
            </a:r>
          </a:p>
        </p:txBody>
      </p:sp>
      <p:sp>
        <p:nvSpPr>
          <p:cNvPr id="5" name="Slide Number Placeholder 4"/>
          <p:cNvSpPr>
            <a:spLocks noGrp="1"/>
          </p:cNvSpPr>
          <p:nvPr>
            <p:ph type="sldNum" sz="quarter" idx="11"/>
          </p:nvPr>
        </p:nvSpPr>
        <p:spPr/>
        <p:txBody>
          <a:bodyPr/>
          <a:lstStyle/>
          <a:p>
            <a:fld id="{C2F1393C-0DFC-B24B-A1A9-162DFBD5FF8A}" type="slidenum">
              <a:rPr lang="en-US" smtClean="0"/>
              <a:pPr/>
              <a:t>38</a:t>
            </a:fld>
            <a:endParaRPr lang="en-US"/>
          </a:p>
        </p:txBody>
      </p:sp>
    </p:spTree>
    <p:extLst>
      <p:ext uri="{BB962C8B-B14F-4D97-AF65-F5344CB8AC3E}">
        <p14:creationId xmlns:p14="http://schemas.microsoft.com/office/powerpoint/2010/main" val="323565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Price suggestion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Implementation</a:t>
            </a:r>
            <a:endParaRPr lang="zh-CN" altLang="en-US" sz="2800" b="1" dirty="0">
              <a:solidFill>
                <a:schemeClr val="bg1">
                  <a:lumMod val="50000"/>
                </a:schemeClr>
              </a:solidFill>
              <a:latin typeface="Calibri" panose="020F0502020204030204" pitchFamily="34" charset="0"/>
            </a:endParaRPr>
          </a:p>
        </p:txBody>
      </p:sp>
      <p:sp>
        <p:nvSpPr>
          <p:cNvPr id="6" name="TextBox 5">
            <a:extLst>
              <a:ext uri="{FF2B5EF4-FFF2-40B4-BE49-F238E27FC236}">
                <a16:creationId xmlns:a16="http://schemas.microsoft.com/office/drawing/2014/main" id="{D1D367A0-C656-2B45-BD61-F660B57BCE23}"/>
              </a:ext>
            </a:extLst>
          </p:cNvPr>
          <p:cNvSpPr txBox="1"/>
          <p:nvPr/>
        </p:nvSpPr>
        <p:spPr>
          <a:xfrm>
            <a:off x="972443" y="1388277"/>
            <a:ext cx="10101957" cy="496931"/>
          </a:xfrm>
          <a:prstGeom prst="rect">
            <a:avLst/>
          </a:prstGeom>
          <a:noFill/>
        </p:spPr>
        <p:txBody>
          <a:bodyPr wrap="square" lIns="108000" rIns="108000" rtlCol="0">
            <a:spAutoFit/>
          </a:bodyPr>
          <a:lstStyle/>
          <a:p>
            <a:pPr>
              <a:lnSpc>
                <a:spcPct val="150000"/>
              </a:lnSpc>
            </a:pPr>
            <a:endParaRPr lang="en-US" altLang="ko-KR" sz="2000" dirty="0">
              <a:solidFill>
                <a:schemeClr val="tx1">
                  <a:lumMod val="95000"/>
                  <a:lumOff val="5000"/>
                </a:schemeClr>
              </a:solidFill>
              <a:cs typeface="Arial" pitchFamily="34" charset="0"/>
            </a:endParaRPr>
          </a:p>
        </p:txBody>
      </p:sp>
      <p:sp>
        <p:nvSpPr>
          <p:cNvPr id="7" name="TextBox 6">
            <a:extLst>
              <a:ext uri="{FF2B5EF4-FFF2-40B4-BE49-F238E27FC236}">
                <a16:creationId xmlns:a16="http://schemas.microsoft.com/office/drawing/2014/main" id="{CC701B1C-AF7A-CE47-BC74-894C04EF25B8}"/>
              </a:ext>
            </a:extLst>
          </p:cNvPr>
          <p:cNvSpPr txBox="1"/>
          <p:nvPr/>
        </p:nvSpPr>
        <p:spPr>
          <a:xfrm>
            <a:off x="985857" y="1387211"/>
            <a:ext cx="10101957" cy="3200876"/>
          </a:xfrm>
          <a:prstGeom prst="rect">
            <a:avLst/>
          </a:prstGeom>
          <a:noFill/>
        </p:spPr>
        <p:txBody>
          <a:bodyPr wrap="square" lIns="108000" rIns="108000" rtlCol="0">
            <a:spAutoFit/>
          </a:bodyPr>
          <a:lstStyle/>
          <a:p>
            <a:pPr>
              <a:lnSpc>
                <a:spcPct val="150000"/>
              </a:lnSpc>
            </a:pPr>
            <a:r>
              <a:rPr lang="en-US" altLang="ko-KR" sz="2800" dirty="0">
                <a:solidFill>
                  <a:schemeClr val="accent6"/>
                </a:solidFill>
                <a:latin typeface="Calibri" panose="020F0502020204030204" pitchFamily="34" charset="0"/>
                <a:cs typeface="Calibri" panose="020F0502020204030204" pitchFamily="34" charset="0"/>
              </a:rPr>
              <a:t>How we train:</a:t>
            </a:r>
          </a:p>
          <a:p>
            <a:pPr marL="514350" indent="-514350">
              <a:buFont typeface="+mj-lt"/>
              <a:buAutoNum type="arabicPeriod"/>
            </a:pPr>
            <a:r>
              <a:rPr lang="en-US" altLang="ko-KR" sz="2000" dirty="0">
                <a:solidFill>
                  <a:schemeClr val="accent6"/>
                </a:solidFill>
                <a:latin typeface="Calibri" panose="020F0502020204030204" pitchFamily="34" charset="0"/>
                <a:cs typeface="Calibri" panose="020F0502020204030204" pitchFamily="34" charset="0"/>
              </a:rPr>
              <a:t>Collect data from database</a:t>
            </a:r>
          </a:p>
          <a:p>
            <a:pPr marL="914344" lvl="1" indent="-457200">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Each equipment type is a model</a:t>
            </a:r>
          </a:p>
          <a:p>
            <a:pPr marL="914344" lvl="1" indent="-457200">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With each equipment type, get related equipment data</a:t>
            </a:r>
          </a:p>
          <a:p>
            <a:pPr marL="914344" lvl="1" indent="-457200">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Each equipment:</a:t>
            </a:r>
          </a:p>
          <a:p>
            <a:pPr marL="1371486" lvl="2" indent="-457200">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X: additional specs values</a:t>
            </a:r>
          </a:p>
          <a:p>
            <a:pPr marL="1371486" lvl="2" indent="-457200">
              <a:buFont typeface="Arial" panose="020B0604020202020204" pitchFamily="34" charset="0"/>
              <a:buChar char="•"/>
            </a:pPr>
            <a:r>
              <a:rPr lang="en-US" altLang="ko-KR" sz="2000" dirty="0">
                <a:solidFill>
                  <a:schemeClr val="accent6"/>
                </a:solidFill>
                <a:latin typeface="Calibri" panose="020F0502020204030204" pitchFamily="34" charset="0"/>
                <a:cs typeface="Calibri" panose="020F0502020204030204" pitchFamily="34" charset="0"/>
              </a:rPr>
              <a:t>Y: price</a:t>
            </a:r>
          </a:p>
          <a:p>
            <a:pPr marL="514350" indent="-514350">
              <a:buFont typeface="+mj-lt"/>
              <a:buAutoNum type="arabicPeriod"/>
            </a:pPr>
            <a:r>
              <a:rPr lang="en-US" altLang="ko-KR" sz="2000" dirty="0">
                <a:solidFill>
                  <a:schemeClr val="accent6"/>
                </a:solidFill>
                <a:latin typeface="Calibri" panose="020F0502020204030204" pitchFamily="34" charset="0"/>
                <a:cs typeface="Calibri" panose="020F0502020204030204" pitchFamily="34" charset="0"/>
              </a:rPr>
              <a:t>Train h(x)</a:t>
            </a:r>
          </a:p>
          <a:p>
            <a:pPr marL="514350" indent="-514350">
              <a:buFont typeface="+mj-lt"/>
              <a:buAutoNum type="arabicPeriod"/>
            </a:pPr>
            <a:r>
              <a:rPr lang="en-US" altLang="ko-KR" sz="2000" dirty="0">
                <a:solidFill>
                  <a:schemeClr val="accent6"/>
                </a:solidFill>
                <a:latin typeface="Calibri" panose="020F0502020204030204" pitchFamily="34" charset="0"/>
                <a:cs typeface="Calibri" panose="020F0502020204030204" pitchFamily="34" charset="0"/>
              </a:rPr>
              <a:t>Save result to the database</a:t>
            </a:r>
            <a:endParaRPr lang="en-US" altLang="ko-KR" sz="2800" dirty="0">
              <a:solidFill>
                <a:schemeClr val="accent6"/>
              </a:solidFill>
              <a:latin typeface="Calibri" panose="020F0502020204030204" pitchFamily="34" charset="0"/>
              <a:cs typeface="Calibri" panose="020F0502020204030204" pitchFamily="34" charset="0"/>
            </a:endParaRP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1"/>
          </p:nvPr>
        </p:nvSpPr>
        <p:spPr/>
        <p:txBody>
          <a:bodyPr/>
          <a:lstStyle/>
          <a:p>
            <a:fld id="{C2F1393C-0DFC-B24B-A1A9-162DFBD5FF8A}" type="slidenum">
              <a:rPr lang="en-US" smtClean="0"/>
              <a:pPr/>
              <a:t>39</a:t>
            </a:fld>
            <a:endParaRPr lang="en-US"/>
          </a:p>
        </p:txBody>
      </p:sp>
    </p:spTree>
    <p:extLst>
      <p:ext uri="{BB962C8B-B14F-4D97-AF65-F5344CB8AC3E}">
        <p14:creationId xmlns:p14="http://schemas.microsoft.com/office/powerpoint/2010/main" val="191942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Introduction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Context - Needs</a:t>
            </a:r>
            <a:endParaRPr lang="zh-CN" altLang="en-US" sz="2800" b="1" dirty="0">
              <a:solidFill>
                <a:schemeClr val="bg1">
                  <a:lumMod val="50000"/>
                </a:schemeClr>
              </a:solidFill>
              <a:latin typeface="Calibri" panose="020F0502020204030204" pitchFamily="34" charset="0"/>
            </a:endParaRPr>
          </a:p>
        </p:txBody>
      </p:sp>
      <p:sp>
        <p:nvSpPr>
          <p:cNvPr id="59" name="TextBox 58">
            <a:extLst>
              <a:ext uri="{FF2B5EF4-FFF2-40B4-BE49-F238E27FC236}">
                <a16:creationId xmlns:a16="http://schemas.microsoft.com/office/drawing/2014/main" id="{DD60E209-6CC9-4146-B36D-C727BDD902D9}"/>
              </a:ext>
            </a:extLst>
          </p:cNvPr>
          <p:cNvSpPr txBox="1"/>
          <p:nvPr/>
        </p:nvSpPr>
        <p:spPr>
          <a:xfrm>
            <a:off x="1124842" y="1804308"/>
            <a:ext cx="9937899" cy="2585323"/>
          </a:xfrm>
          <a:prstGeom prst="rect">
            <a:avLst/>
          </a:prstGeom>
          <a:noFill/>
        </p:spPr>
        <p:txBody>
          <a:bodyPr wrap="square" lIns="108000" rIns="108000" rtlCol="0">
            <a:spAutoFit/>
          </a:bodyPr>
          <a:lstStyle/>
          <a:p>
            <a:pPr>
              <a:lnSpc>
                <a:spcPct val="150000"/>
              </a:lnSpc>
            </a:pPr>
            <a:r>
              <a:rPr lang="en-US" altLang="ko-KR" sz="2800" dirty="0">
                <a:cs typeface="Arial" pitchFamily="34" charset="0"/>
              </a:rPr>
              <a:t>Needs:</a:t>
            </a:r>
            <a:endParaRPr lang="en-US" altLang="ko-KR" sz="2800" dirty="0">
              <a:solidFill>
                <a:schemeClr val="tx1">
                  <a:lumMod val="65000"/>
                  <a:lumOff val="35000"/>
                </a:schemeClr>
              </a:solidFill>
              <a:cs typeface="Arial" pitchFamily="34" charset="0"/>
            </a:endParaRPr>
          </a:p>
          <a:p>
            <a:pPr marL="285750" indent="-285750">
              <a:lnSpc>
                <a:spcPct val="150000"/>
              </a:lnSpc>
              <a:buFont typeface="Arial" panose="020B0604020202020204" pitchFamily="34" charset="0"/>
              <a:buChar char="•"/>
            </a:pPr>
            <a:r>
              <a:rPr lang="en-US" altLang="ko-KR" sz="2000" dirty="0">
                <a:cs typeface="Arial" pitchFamily="34" charset="0"/>
              </a:rPr>
              <a:t>Usually a contractor has to hire construction equipment for a period of time</a:t>
            </a:r>
            <a:endParaRPr lang="en-US" altLang="ko-KR" sz="2000" dirty="0">
              <a:solidFill>
                <a:schemeClr val="tx1">
                  <a:lumMod val="65000"/>
                  <a:lumOff val="35000"/>
                </a:schemeClr>
              </a:solidFill>
              <a:cs typeface="Arial" pitchFamily="34" charset="0"/>
            </a:endParaRPr>
          </a:p>
          <a:p>
            <a:pPr marL="285750" indent="-285750">
              <a:lnSpc>
                <a:spcPct val="150000"/>
              </a:lnSpc>
              <a:buFont typeface="Arial" panose="020B0604020202020204" pitchFamily="34" charset="0"/>
              <a:buChar char="•"/>
            </a:pPr>
            <a:r>
              <a:rPr lang="en-US" altLang="ko-KR" sz="2000" dirty="0">
                <a:cs typeface="Arial" pitchFamily="34" charset="0"/>
              </a:rPr>
              <a:t>However, usually there are differences between hiring contracts and actual usage plans, due to unpredicted bad weather, bad situations, or just bad estimation </a:t>
            </a:r>
            <a:endParaRPr lang="en-US" altLang="ko-KR" sz="2000" dirty="0">
              <a:solidFill>
                <a:schemeClr val="tx1">
                  <a:lumMod val="65000"/>
                  <a:lumOff val="35000"/>
                </a:schemeClr>
              </a:solidFill>
              <a:cs typeface="Arial" pitchFamily="34" charset="0"/>
            </a:endParaRPr>
          </a:p>
          <a:p>
            <a:pPr marL="285750" indent="-285750">
              <a:lnSpc>
                <a:spcPct val="150000"/>
              </a:lnSpc>
              <a:buFont typeface="Arial" panose="020B0604020202020204" pitchFamily="34" charset="0"/>
              <a:buChar char="•"/>
            </a:pPr>
            <a:r>
              <a:rPr lang="en-US" altLang="ko-KR" sz="2000" dirty="0">
                <a:cs typeface="Arial" pitchFamily="34" charset="0"/>
              </a:rPr>
              <a:t>Contractors need to hire or lease back the equipment for a small amount of time</a:t>
            </a:r>
            <a:endParaRPr lang="ko-KR" altLang="en-US" sz="2000" dirty="0">
              <a:solidFill>
                <a:schemeClr val="tx1">
                  <a:lumMod val="65000"/>
                  <a:lumOff val="35000"/>
                </a:schemeClr>
              </a:solidFill>
              <a:cs typeface="Arial" pitchFamily="34" charset="0"/>
            </a:endParaRPr>
          </a:p>
        </p:txBody>
      </p:sp>
      <p:sp>
        <p:nvSpPr>
          <p:cNvPr id="3" name="Slide Number Placeholder 2">
            <a:extLst>
              <a:ext uri="{FF2B5EF4-FFF2-40B4-BE49-F238E27FC236}">
                <a16:creationId xmlns:a16="http://schemas.microsoft.com/office/drawing/2014/main" id="{9224A506-34B7-B542-9C4B-A479F85C5A2F}"/>
              </a:ext>
            </a:extLst>
          </p:cNvPr>
          <p:cNvSpPr>
            <a:spLocks/>
          </p:cNvSpPr>
          <p:nvPr/>
        </p:nvSpPr>
        <p:spPr>
          <a:xfrm>
            <a:off x="476534" y="6097042"/>
            <a:ext cx="2743200" cy="365125"/>
          </a:xfrm>
          <a:prstGeom prst="rect">
            <a:avLst/>
          </a:prstGeom>
        </p:spPr>
        <p:txBody>
          <a:bodyPr/>
          <a:lstStyle/>
          <a:p>
            <a:pPr algn="l"/>
            <a:endParaRPr lang="en-US" dirty="0"/>
          </a:p>
        </p:txBody>
      </p:sp>
      <p:sp>
        <p:nvSpPr>
          <p:cNvPr id="4" name="Slide Number Placeholder 3"/>
          <p:cNvSpPr>
            <a:spLocks noGrp="1"/>
          </p:cNvSpPr>
          <p:nvPr>
            <p:ph type="sldNum" sz="quarter" idx="11"/>
          </p:nvPr>
        </p:nvSpPr>
        <p:spPr/>
        <p:txBody>
          <a:bodyPr/>
          <a:lstStyle/>
          <a:p>
            <a:fld id="{C2F1393C-0DFC-B24B-A1A9-162DFBD5FF8A}" type="slidenum">
              <a:rPr lang="en-US" smtClean="0"/>
              <a:pPr/>
              <a:t>4</a:t>
            </a:fld>
            <a:endParaRPr lang="en-US"/>
          </a:p>
        </p:txBody>
      </p:sp>
    </p:spTree>
    <p:extLst>
      <p:ext uri="{BB962C8B-B14F-4D97-AF65-F5344CB8AC3E}">
        <p14:creationId xmlns:p14="http://schemas.microsoft.com/office/powerpoint/2010/main" val="803386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Price suggestion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Implementation</a:t>
            </a:r>
            <a:endParaRPr lang="zh-CN" altLang="en-US" sz="2800" b="1" dirty="0">
              <a:solidFill>
                <a:schemeClr val="bg1">
                  <a:lumMod val="50000"/>
                </a:schemeClr>
              </a:solidFill>
              <a:latin typeface="Calibri" panose="020F0502020204030204" pitchFamily="34" charset="0"/>
            </a:endParaRPr>
          </a:p>
        </p:txBody>
      </p:sp>
      <p:sp>
        <p:nvSpPr>
          <p:cNvPr id="6" name="TextBox 5">
            <a:extLst>
              <a:ext uri="{FF2B5EF4-FFF2-40B4-BE49-F238E27FC236}">
                <a16:creationId xmlns:a16="http://schemas.microsoft.com/office/drawing/2014/main" id="{D1D367A0-C656-2B45-BD61-F660B57BCE23}"/>
              </a:ext>
            </a:extLst>
          </p:cNvPr>
          <p:cNvSpPr txBox="1"/>
          <p:nvPr/>
        </p:nvSpPr>
        <p:spPr>
          <a:xfrm>
            <a:off x="972443" y="1388277"/>
            <a:ext cx="10101957" cy="496931"/>
          </a:xfrm>
          <a:prstGeom prst="rect">
            <a:avLst/>
          </a:prstGeom>
          <a:noFill/>
        </p:spPr>
        <p:txBody>
          <a:bodyPr wrap="square" lIns="108000" rIns="108000" rtlCol="0">
            <a:spAutoFit/>
          </a:bodyPr>
          <a:lstStyle/>
          <a:p>
            <a:pPr>
              <a:lnSpc>
                <a:spcPct val="150000"/>
              </a:lnSpc>
            </a:pPr>
            <a:endParaRPr lang="en-US" altLang="ko-KR" sz="2000" dirty="0">
              <a:solidFill>
                <a:schemeClr val="tx1">
                  <a:lumMod val="95000"/>
                  <a:lumOff val="5000"/>
                </a:schemeClr>
              </a:solidFill>
              <a:cs typeface="Arial" pitchFamily="34" charset="0"/>
            </a:endParaRPr>
          </a:p>
        </p:txBody>
      </p:sp>
      <p:sp>
        <p:nvSpPr>
          <p:cNvPr id="7" name="TextBox 6">
            <a:extLst>
              <a:ext uri="{FF2B5EF4-FFF2-40B4-BE49-F238E27FC236}">
                <a16:creationId xmlns:a16="http://schemas.microsoft.com/office/drawing/2014/main" id="{CC701B1C-AF7A-CE47-BC74-894C04EF25B8}"/>
              </a:ext>
            </a:extLst>
          </p:cNvPr>
          <p:cNvSpPr txBox="1"/>
          <p:nvPr/>
        </p:nvSpPr>
        <p:spPr>
          <a:xfrm>
            <a:off x="985857" y="1387211"/>
            <a:ext cx="10101957" cy="2092881"/>
          </a:xfrm>
          <a:prstGeom prst="rect">
            <a:avLst/>
          </a:prstGeom>
          <a:noFill/>
        </p:spPr>
        <p:txBody>
          <a:bodyPr wrap="square" lIns="108000" rIns="108000" rtlCol="0">
            <a:spAutoFit/>
          </a:bodyPr>
          <a:lstStyle/>
          <a:p>
            <a:pPr>
              <a:lnSpc>
                <a:spcPct val="150000"/>
              </a:lnSpc>
            </a:pPr>
            <a:r>
              <a:rPr lang="en-US" altLang="ko-KR" sz="2800" dirty="0">
                <a:solidFill>
                  <a:schemeClr val="accent6"/>
                </a:solidFill>
                <a:latin typeface="Calibri" panose="020F0502020204030204" pitchFamily="34" charset="0"/>
                <a:cs typeface="Calibri" panose="020F0502020204030204" pitchFamily="34" charset="0"/>
              </a:rPr>
              <a:t>How we apply:</a:t>
            </a:r>
          </a:p>
          <a:p>
            <a:pPr marL="514350" indent="-514350">
              <a:lnSpc>
                <a:spcPct val="150000"/>
              </a:lnSpc>
              <a:buFont typeface="+mj-lt"/>
              <a:buAutoNum type="arabicPeriod"/>
            </a:pPr>
            <a:r>
              <a:rPr lang="en-US" altLang="ko-KR" sz="2000" dirty="0">
                <a:solidFill>
                  <a:schemeClr val="accent6"/>
                </a:solidFill>
                <a:latin typeface="Calibri" panose="020F0502020204030204" pitchFamily="34" charset="0"/>
                <a:cs typeface="Calibri" panose="020F0502020204030204" pitchFamily="34" charset="0"/>
              </a:rPr>
              <a:t>User input equipment information</a:t>
            </a:r>
          </a:p>
          <a:p>
            <a:pPr marL="514350" indent="-514350">
              <a:lnSpc>
                <a:spcPct val="150000"/>
              </a:lnSpc>
              <a:buFont typeface="+mj-lt"/>
              <a:buAutoNum type="arabicPeriod"/>
            </a:pPr>
            <a:r>
              <a:rPr lang="en-US" altLang="ko-KR" sz="2000" dirty="0">
                <a:solidFill>
                  <a:schemeClr val="accent6"/>
                </a:solidFill>
                <a:latin typeface="Calibri" panose="020F0502020204030204" pitchFamily="34" charset="0"/>
                <a:cs typeface="Calibri" panose="020F0502020204030204" pitchFamily="34" charset="0"/>
              </a:rPr>
              <a:t>Use trained h(x) to calculate price</a:t>
            </a:r>
          </a:p>
          <a:p>
            <a:pPr marL="514350" indent="-514350">
              <a:buFont typeface="+mj-lt"/>
              <a:buAutoNum type="arabicPeriod"/>
            </a:pPr>
            <a:endParaRPr lang="en-US" altLang="ko-KR" sz="2800" dirty="0">
              <a:solidFill>
                <a:schemeClr val="accent6"/>
              </a:solidFill>
              <a:latin typeface="Calibri" panose="020F0502020204030204" pitchFamily="34" charset="0"/>
              <a:cs typeface="Calibri" panose="020F0502020204030204" pitchFamily="34" charset="0"/>
            </a:endParaRP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1"/>
          </p:nvPr>
        </p:nvSpPr>
        <p:spPr/>
        <p:txBody>
          <a:bodyPr/>
          <a:lstStyle/>
          <a:p>
            <a:fld id="{C2F1393C-0DFC-B24B-A1A9-162DFBD5FF8A}" type="slidenum">
              <a:rPr lang="en-US" smtClean="0"/>
              <a:pPr/>
              <a:t>40</a:t>
            </a:fld>
            <a:endParaRPr lang="en-US"/>
          </a:p>
        </p:txBody>
      </p:sp>
    </p:spTree>
    <p:extLst>
      <p:ext uri="{BB962C8B-B14F-4D97-AF65-F5344CB8AC3E}">
        <p14:creationId xmlns:p14="http://schemas.microsoft.com/office/powerpoint/2010/main" val="290415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2A1397D9-FBEF-4DE6-9411-C6BD71E503E0}"/>
              </a:ext>
            </a:extLst>
          </p:cNvPr>
          <p:cNvGrpSpPr/>
          <p:nvPr/>
        </p:nvGrpSpPr>
        <p:grpSpPr>
          <a:xfrm>
            <a:off x="-16042" y="873371"/>
            <a:ext cx="12210572" cy="379656"/>
            <a:chOff x="3638881" y="1932349"/>
            <a:chExt cx="12210572" cy="379656"/>
          </a:xfrm>
        </p:grpSpPr>
        <p:sp>
          <p:nvSpPr>
            <p:cNvPr id="187" name="Rectangle 186">
              <a:extLst>
                <a:ext uri="{FF2B5EF4-FFF2-40B4-BE49-F238E27FC236}">
                  <a16:creationId xmlns:a16="http://schemas.microsoft.com/office/drawing/2014/main" id="{8AC47050-8874-48BC-BD9A-606D16AC073B}"/>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8504AEF8-CC56-47B3-BFF2-3F3EADDFBCA6}"/>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8719" y="3831779"/>
            <a:ext cx="1221072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cs typeface="Arial" pitchFamily="34" charset="0"/>
              </a:rPr>
              <a:t>Elastic Search</a:t>
            </a:r>
            <a:endParaRPr lang="ko-KR" altLang="en-US" sz="5400" dirty="0">
              <a:solidFill>
                <a:schemeClr val="tx1">
                  <a:lumMod val="85000"/>
                  <a:lumOff val="15000"/>
                </a:schemeClr>
              </a:solidFill>
              <a:cs typeface="Arial" pitchFamily="34" charset="0"/>
            </a:endParaRPr>
          </a:p>
        </p:txBody>
      </p:sp>
      <p:grpSp>
        <p:nvGrpSpPr>
          <p:cNvPr id="180" name="Group 179">
            <a:extLst>
              <a:ext uri="{FF2B5EF4-FFF2-40B4-BE49-F238E27FC236}">
                <a16:creationId xmlns:a16="http://schemas.microsoft.com/office/drawing/2014/main" id="{8429DDA0-B1B8-47BC-8D60-2A9CC3C68E75}"/>
              </a:ext>
            </a:extLst>
          </p:cNvPr>
          <p:cNvGrpSpPr/>
          <p:nvPr/>
        </p:nvGrpSpPr>
        <p:grpSpPr>
          <a:xfrm>
            <a:off x="-18720" y="5663823"/>
            <a:ext cx="12210572" cy="379656"/>
            <a:chOff x="3638881" y="1932349"/>
            <a:chExt cx="12210572" cy="379656"/>
          </a:xfrm>
        </p:grpSpPr>
        <p:sp>
          <p:nvSpPr>
            <p:cNvPr id="146" name="Rectangle 145">
              <a:extLst>
                <a:ext uri="{FF2B5EF4-FFF2-40B4-BE49-F238E27FC236}">
                  <a16:creationId xmlns:a16="http://schemas.microsoft.com/office/drawing/2014/main" id="{B505BD3C-27E0-4BB6-B46D-4C6B10CEBFA3}"/>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Shape 178">
              <a:extLst>
                <a:ext uri="{FF2B5EF4-FFF2-40B4-BE49-F238E27FC236}">
                  <a16:creationId xmlns:a16="http://schemas.microsoft.com/office/drawing/2014/main" id="{4323F488-2DE7-4137-97A5-27646E2B41FE}"/>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5051466A-A203-4529-899E-424D880CDB5A}"/>
              </a:ext>
            </a:extLst>
          </p:cNvPr>
          <p:cNvGrpSpPr/>
          <p:nvPr/>
        </p:nvGrpSpPr>
        <p:grpSpPr>
          <a:xfrm>
            <a:off x="5299720" y="1890106"/>
            <a:ext cx="1592559" cy="1728262"/>
            <a:chOff x="6064791" y="2003286"/>
            <a:chExt cx="4244393" cy="4606061"/>
          </a:xfrm>
        </p:grpSpPr>
        <p:sp>
          <p:nvSpPr>
            <p:cNvPr id="190" name="Freeform: Shape 189">
              <a:extLst>
                <a:ext uri="{FF2B5EF4-FFF2-40B4-BE49-F238E27FC236}">
                  <a16:creationId xmlns:a16="http://schemas.microsoft.com/office/drawing/2014/main" id="{AF95DFBD-336F-4D44-92D6-A52E7EFF25AA}"/>
                </a:ext>
              </a:extLst>
            </p:cNvPr>
            <p:cNvSpPr/>
            <p:nvPr/>
          </p:nvSpPr>
          <p:spPr>
            <a:xfrm>
              <a:off x="6064791" y="5552161"/>
              <a:ext cx="4244393" cy="1057186"/>
            </a:xfrm>
            <a:custGeom>
              <a:avLst/>
              <a:gdLst>
                <a:gd name="connsiteX0" fmla="*/ 4229829 w 4244392"/>
                <a:gd name="connsiteY0" fmla="*/ 72820 h 1081903"/>
                <a:gd name="connsiteX1" fmla="*/ 4229829 w 4244392"/>
                <a:gd name="connsiteY1" fmla="*/ 31209 h 1081903"/>
                <a:gd name="connsiteX2" fmla="*/ 31209 w 4244392"/>
                <a:gd name="connsiteY2" fmla="*/ 31209 h 1081903"/>
                <a:gd name="connsiteX3" fmla="*/ 31209 w 4244392"/>
                <a:gd name="connsiteY3" fmla="*/ 72820 h 1081903"/>
                <a:gd name="connsiteX4" fmla="*/ 2132599 w 4244392"/>
                <a:gd name="connsiteY4" fmla="*/ 1054856 h 108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92" h="1081903">
                  <a:moveTo>
                    <a:pt x="4229829" y="72820"/>
                  </a:moveTo>
                  <a:lnTo>
                    <a:pt x="4229829" y="31209"/>
                  </a:lnTo>
                  <a:lnTo>
                    <a:pt x="31209" y="31209"/>
                  </a:lnTo>
                  <a:lnTo>
                    <a:pt x="31209" y="72820"/>
                  </a:lnTo>
                  <a:lnTo>
                    <a:pt x="2132599" y="1054856"/>
                  </a:lnTo>
                  <a:close/>
                </a:path>
              </a:pathLst>
            </a:custGeom>
            <a:gradFill>
              <a:gsLst>
                <a:gs pos="100000">
                  <a:srgbClr val="FF7F00">
                    <a:alpha val="77000"/>
                    <a:lumMod val="15000"/>
                  </a:srgbClr>
                </a:gs>
                <a:gs pos="0">
                  <a:srgbClr val="FF7F00">
                    <a:lumMod val="35000"/>
                  </a:srgbClr>
                </a:gs>
              </a:gsLst>
              <a:path path="circle">
                <a:fillToRect l="100000" t="100000"/>
              </a:path>
            </a:gra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ECE2E61-01CA-4703-B690-3908F654F757}"/>
                </a:ext>
              </a:extLst>
            </p:cNvPr>
            <p:cNvSpPr/>
            <p:nvPr/>
          </p:nvSpPr>
          <p:spPr>
            <a:xfrm>
              <a:off x="6064791" y="4616500"/>
              <a:ext cx="4244393" cy="1955749"/>
            </a:xfrm>
            <a:custGeom>
              <a:avLst/>
              <a:gdLst>
                <a:gd name="connsiteX0" fmla="*/ 4229829 w 4244392"/>
                <a:gd name="connsiteY0" fmla="*/ 950827 h 1955749"/>
                <a:gd name="connsiteX1" fmla="*/ 2132599 w 4244392"/>
                <a:gd name="connsiteY1" fmla="*/ 31209 h 1955749"/>
                <a:gd name="connsiteX2" fmla="*/ 2132599 w 4244392"/>
                <a:gd name="connsiteY2" fmla="*/ 31209 h 1955749"/>
                <a:gd name="connsiteX3" fmla="*/ 2132599 w 4244392"/>
                <a:gd name="connsiteY3" fmla="*/ 31209 h 1955749"/>
                <a:gd name="connsiteX4" fmla="*/ 31209 w 4244392"/>
                <a:gd name="connsiteY4" fmla="*/ 950827 h 1955749"/>
                <a:gd name="connsiteX5" fmla="*/ 2132599 w 4244392"/>
                <a:gd name="connsiteY5" fmla="*/ 1928702 h 1955749"/>
                <a:gd name="connsiteX6" fmla="*/ 2132599 w 4244392"/>
                <a:gd name="connsiteY6" fmla="*/ 1928702 h 1955749"/>
                <a:gd name="connsiteX7" fmla="*/ 2132599 w 4244392"/>
                <a:gd name="connsiteY7" fmla="*/ 1928702 h 19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392" h="1955749">
                  <a:moveTo>
                    <a:pt x="4229829" y="950827"/>
                  </a:moveTo>
                  <a:lnTo>
                    <a:pt x="2132599" y="31209"/>
                  </a:lnTo>
                  <a:lnTo>
                    <a:pt x="2132599" y="31209"/>
                  </a:lnTo>
                  <a:lnTo>
                    <a:pt x="2132599" y="31209"/>
                  </a:lnTo>
                  <a:lnTo>
                    <a:pt x="31209" y="950827"/>
                  </a:lnTo>
                  <a:lnTo>
                    <a:pt x="2132599" y="1928702"/>
                  </a:lnTo>
                  <a:lnTo>
                    <a:pt x="2132599" y="1928702"/>
                  </a:lnTo>
                  <a:lnTo>
                    <a:pt x="2132599" y="1928702"/>
                  </a:lnTo>
                  <a:close/>
                </a:path>
              </a:pathLst>
            </a:custGeom>
            <a:solidFill>
              <a:schemeClr val="accent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82B6A80-372B-4F9B-8099-C9F645137CB0}"/>
                </a:ext>
              </a:extLst>
            </p:cNvPr>
            <p:cNvSpPr/>
            <p:nvPr/>
          </p:nvSpPr>
          <p:spPr>
            <a:xfrm>
              <a:off x="6709772" y="2461015"/>
              <a:ext cx="2954430" cy="3412159"/>
            </a:xfrm>
            <a:custGeom>
              <a:avLst/>
              <a:gdLst>
                <a:gd name="connsiteX0" fmla="*/ 1845479 w 2954430"/>
                <a:gd name="connsiteY0" fmla="*/ 31209 h 3412158"/>
                <a:gd name="connsiteX1" fmla="*/ 1487618 w 2954430"/>
                <a:gd name="connsiteY1" fmla="*/ 56176 h 3412158"/>
                <a:gd name="connsiteX2" fmla="*/ 1129758 w 2954430"/>
                <a:gd name="connsiteY2" fmla="*/ 31209 h 3412158"/>
                <a:gd name="connsiteX3" fmla="*/ 31209 w 2954430"/>
                <a:gd name="connsiteY3" fmla="*/ 2993961 h 3412158"/>
                <a:gd name="connsiteX4" fmla="*/ 1487618 w 2954430"/>
                <a:gd name="connsiteY4" fmla="*/ 3405917 h 3412158"/>
                <a:gd name="connsiteX5" fmla="*/ 2944027 w 2954430"/>
                <a:gd name="connsiteY5" fmla="*/ 2993961 h 3412158"/>
                <a:gd name="connsiteX6" fmla="*/ 1845479 w 2954430"/>
                <a:gd name="connsiteY6" fmla="*/ 31209 h 34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430" h="3412158">
                  <a:moveTo>
                    <a:pt x="1845479" y="31209"/>
                  </a:moveTo>
                  <a:cubicBezTo>
                    <a:pt x="1724805" y="47853"/>
                    <a:pt x="1608292" y="56176"/>
                    <a:pt x="1487618" y="56176"/>
                  </a:cubicBezTo>
                  <a:cubicBezTo>
                    <a:pt x="1366944" y="56176"/>
                    <a:pt x="1246270" y="47853"/>
                    <a:pt x="1129758" y="31209"/>
                  </a:cubicBezTo>
                  <a:cubicBezTo>
                    <a:pt x="746930" y="1083985"/>
                    <a:pt x="372425" y="2099310"/>
                    <a:pt x="31209" y="2993961"/>
                  </a:cubicBezTo>
                  <a:cubicBezTo>
                    <a:pt x="476454" y="3268599"/>
                    <a:pt x="984117" y="3405917"/>
                    <a:pt x="1487618" y="3405917"/>
                  </a:cubicBezTo>
                  <a:cubicBezTo>
                    <a:pt x="1991120" y="3405917"/>
                    <a:pt x="2498782" y="3268599"/>
                    <a:pt x="2944027" y="2993961"/>
                  </a:cubicBezTo>
                  <a:cubicBezTo>
                    <a:pt x="2602812" y="2099310"/>
                    <a:pt x="2228306" y="1083985"/>
                    <a:pt x="1845479" y="31209"/>
                  </a:cubicBezTo>
                  <a:close/>
                </a:path>
              </a:pathLst>
            </a:custGeom>
            <a:solidFill>
              <a:schemeClr val="bg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1CA8C6A-D849-4498-99F5-80BDE119B365}"/>
                </a:ext>
              </a:extLst>
            </p:cNvPr>
            <p:cNvSpPr/>
            <p:nvPr/>
          </p:nvSpPr>
          <p:spPr>
            <a:xfrm>
              <a:off x="6709772" y="4870332"/>
              <a:ext cx="2954430" cy="998681"/>
            </a:xfrm>
            <a:custGeom>
              <a:avLst/>
              <a:gdLst>
                <a:gd name="connsiteX0" fmla="*/ 31209 w 2954430"/>
                <a:gd name="connsiteY0" fmla="*/ 584644 h 998680"/>
                <a:gd name="connsiteX1" fmla="*/ 1487618 w 2954430"/>
                <a:gd name="connsiteY1" fmla="*/ 996600 h 998680"/>
                <a:gd name="connsiteX2" fmla="*/ 2944027 w 2954430"/>
                <a:gd name="connsiteY2" fmla="*/ 584644 h 998680"/>
                <a:gd name="connsiteX3" fmla="*/ 2731808 w 2954430"/>
                <a:gd name="connsiteY3" fmla="*/ 31209 h 998680"/>
                <a:gd name="connsiteX4" fmla="*/ 239267 w 2954430"/>
                <a:gd name="connsiteY4" fmla="*/ 31209 h 998680"/>
                <a:gd name="connsiteX5" fmla="*/ 31209 w 2954430"/>
                <a:gd name="connsiteY5" fmla="*/ 584644 h 9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30" h="998680">
                  <a:moveTo>
                    <a:pt x="31209" y="584644"/>
                  </a:moveTo>
                  <a:cubicBezTo>
                    <a:pt x="476454" y="859282"/>
                    <a:pt x="984117" y="996600"/>
                    <a:pt x="1487618" y="996600"/>
                  </a:cubicBezTo>
                  <a:cubicBezTo>
                    <a:pt x="1991120" y="996600"/>
                    <a:pt x="2498782" y="859282"/>
                    <a:pt x="2944027" y="584644"/>
                  </a:cubicBezTo>
                  <a:cubicBezTo>
                    <a:pt x="2873288" y="405714"/>
                    <a:pt x="2806709" y="218461"/>
                    <a:pt x="2731808" y="31209"/>
                  </a:cubicBezTo>
                  <a:cubicBezTo>
                    <a:pt x="1949508" y="422359"/>
                    <a:pt x="1025728" y="422359"/>
                    <a:pt x="239267" y="31209"/>
                  </a:cubicBezTo>
                  <a:cubicBezTo>
                    <a:pt x="168527" y="222622"/>
                    <a:pt x="97787" y="405714"/>
                    <a:pt x="31209" y="584644"/>
                  </a:cubicBezTo>
                  <a:close/>
                </a:path>
              </a:pathLst>
            </a:custGeom>
            <a:solidFill>
              <a:schemeClr val="accent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DC0D5B-0BD1-4318-9D72-D33FAAD38B46}"/>
                </a:ext>
              </a:extLst>
            </p:cNvPr>
            <p:cNvSpPr/>
            <p:nvPr/>
          </p:nvSpPr>
          <p:spPr>
            <a:xfrm>
              <a:off x="7130051" y="3642787"/>
              <a:ext cx="2122196" cy="915457"/>
            </a:xfrm>
            <a:custGeom>
              <a:avLst/>
              <a:gdLst>
                <a:gd name="connsiteX0" fmla="*/ 31209 w 2122196"/>
                <a:gd name="connsiteY0" fmla="*/ 705318 h 915457"/>
                <a:gd name="connsiteX1" fmla="*/ 2099310 w 2122196"/>
                <a:gd name="connsiteY1" fmla="*/ 705318 h 915457"/>
                <a:gd name="connsiteX2" fmla="*/ 1874607 w 2122196"/>
                <a:gd name="connsiteY2" fmla="*/ 31209 h 915457"/>
                <a:gd name="connsiteX3" fmla="*/ 251751 w 2122196"/>
                <a:gd name="connsiteY3" fmla="*/ 31209 h 915457"/>
                <a:gd name="connsiteX4" fmla="*/ 31209 w 2122196"/>
                <a:gd name="connsiteY4" fmla="*/ 705318 h 9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96" h="915457">
                  <a:moveTo>
                    <a:pt x="31209" y="705318"/>
                  </a:moveTo>
                  <a:cubicBezTo>
                    <a:pt x="692835" y="971633"/>
                    <a:pt x="1437684" y="971633"/>
                    <a:pt x="2099310" y="705318"/>
                  </a:cubicBezTo>
                  <a:cubicBezTo>
                    <a:pt x="2024409" y="509743"/>
                    <a:pt x="1949508" y="230945"/>
                    <a:pt x="1874607" y="31209"/>
                  </a:cubicBezTo>
                  <a:cubicBezTo>
                    <a:pt x="1346138" y="193494"/>
                    <a:pt x="780219" y="193494"/>
                    <a:pt x="251751" y="31209"/>
                  </a:cubicBezTo>
                  <a:cubicBezTo>
                    <a:pt x="181011" y="230945"/>
                    <a:pt x="106110" y="509743"/>
                    <a:pt x="31209" y="705318"/>
                  </a:cubicBezTo>
                  <a:close/>
                </a:path>
              </a:pathLst>
            </a:custGeom>
            <a:solidFill>
              <a:schemeClr val="accent1"/>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3557AFE-41D9-4626-9A94-B621EEDDA65F}"/>
                </a:ext>
              </a:extLst>
            </p:cNvPr>
            <p:cNvSpPr/>
            <p:nvPr/>
          </p:nvSpPr>
          <p:spPr>
            <a:xfrm>
              <a:off x="7579457" y="2461015"/>
              <a:ext cx="1206739" cy="749010"/>
            </a:xfrm>
            <a:custGeom>
              <a:avLst/>
              <a:gdLst>
                <a:gd name="connsiteX0" fmla="*/ 975794 w 1206739"/>
                <a:gd name="connsiteY0" fmla="*/ 31209 h 749010"/>
                <a:gd name="connsiteX1" fmla="*/ 617934 w 1206739"/>
                <a:gd name="connsiteY1" fmla="*/ 56176 h 749010"/>
                <a:gd name="connsiteX2" fmla="*/ 260073 w 1206739"/>
                <a:gd name="connsiteY2" fmla="*/ 31209 h 749010"/>
                <a:gd name="connsiteX3" fmla="*/ 31209 w 1206739"/>
                <a:gd name="connsiteY3" fmla="*/ 659545 h 749010"/>
                <a:gd name="connsiteX4" fmla="*/ 1208820 w 1206739"/>
                <a:gd name="connsiteY4" fmla="*/ 659545 h 749010"/>
                <a:gd name="connsiteX5" fmla="*/ 975794 w 1206739"/>
                <a:gd name="connsiteY5" fmla="*/ 31209 h 7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739" h="749010">
                  <a:moveTo>
                    <a:pt x="975794" y="31209"/>
                  </a:moveTo>
                  <a:cubicBezTo>
                    <a:pt x="855120" y="47853"/>
                    <a:pt x="738608" y="56176"/>
                    <a:pt x="617934" y="56176"/>
                  </a:cubicBezTo>
                  <a:cubicBezTo>
                    <a:pt x="497260" y="56176"/>
                    <a:pt x="376586" y="47853"/>
                    <a:pt x="260073" y="31209"/>
                  </a:cubicBezTo>
                  <a:cubicBezTo>
                    <a:pt x="181011" y="243428"/>
                    <a:pt x="106110" y="455648"/>
                    <a:pt x="31209" y="659545"/>
                  </a:cubicBezTo>
                  <a:cubicBezTo>
                    <a:pt x="418197" y="742769"/>
                    <a:pt x="821831" y="742769"/>
                    <a:pt x="1208820" y="659545"/>
                  </a:cubicBezTo>
                  <a:cubicBezTo>
                    <a:pt x="1129757" y="455648"/>
                    <a:pt x="1054856" y="243428"/>
                    <a:pt x="975794" y="31209"/>
                  </a:cubicBezTo>
                  <a:close/>
                </a:path>
              </a:pathLst>
            </a:custGeom>
            <a:solidFill>
              <a:schemeClr val="accent1"/>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C5355ED-645F-42C9-AB4E-099A961B1D02}"/>
                </a:ext>
              </a:extLst>
            </p:cNvPr>
            <p:cNvSpPr/>
            <p:nvPr/>
          </p:nvSpPr>
          <p:spPr>
            <a:xfrm>
              <a:off x="7807245" y="2003286"/>
              <a:ext cx="749010" cy="582564"/>
            </a:xfrm>
            <a:custGeom>
              <a:avLst/>
              <a:gdLst>
                <a:gd name="connsiteX0" fmla="*/ 748006 w 749010"/>
                <a:gd name="connsiteY0" fmla="*/ 488937 h 582563"/>
                <a:gd name="connsiteX1" fmla="*/ 390146 w 749010"/>
                <a:gd name="connsiteY1" fmla="*/ 572161 h 582563"/>
                <a:gd name="connsiteX2" fmla="*/ 32285 w 749010"/>
                <a:gd name="connsiteY2" fmla="*/ 488937 h 582563"/>
                <a:gd name="connsiteX3" fmla="*/ 390146 w 749010"/>
                <a:gd name="connsiteY3" fmla="*/ 31209 h 582563"/>
                <a:gd name="connsiteX4" fmla="*/ 748006 w 749010"/>
                <a:gd name="connsiteY4" fmla="*/ 488937 h 58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10" h="582563">
                  <a:moveTo>
                    <a:pt x="748006" y="488937"/>
                  </a:moveTo>
                  <a:cubicBezTo>
                    <a:pt x="764651" y="530549"/>
                    <a:pt x="585721" y="572161"/>
                    <a:pt x="390146" y="572161"/>
                  </a:cubicBezTo>
                  <a:cubicBezTo>
                    <a:pt x="194571" y="572161"/>
                    <a:pt x="15641" y="534710"/>
                    <a:pt x="32285" y="488937"/>
                  </a:cubicBezTo>
                  <a:cubicBezTo>
                    <a:pt x="53091" y="422359"/>
                    <a:pt x="194571" y="31209"/>
                    <a:pt x="390146" y="31209"/>
                  </a:cubicBezTo>
                  <a:cubicBezTo>
                    <a:pt x="585721" y="31209"/>
                    <a:pt x="689750" y="351619"/>
                    <a:pt x="748006" y="488937"/>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49217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Elastic Search</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Elastic search </a:t>
            </a:r>
            <a:endParaRPr lang="zh-CN" altLang="en-US" sz="2800" b="1" dirty="0">
              <a:solidFill>
                <a:schemeClr val="bg1">
                  <a:lumMod val="50000"/>
                </a:schemeClr>
              </a:solidFill>
              <a:latin typeface="Calibri" panose="020F0502020204030204" pitchFamily="34" charset="0"/>
            </a:endParaRPr>
          </a:p>
        </p:txBody>
      </p:sp>
      <p:pic>
        <p:nvPicPr>
          <p:cNvPr id="5" name="Picture 4">
            <a:extLst>
              <a:ext uri="{FF2B5EF4-FFF2-40B4-BE49-F238E27FC236}">
                <a16:creationId xmlns:a16="http://schemas.microsoft.com/office/drawing/2014/main" id="{96446C61-42FC-8A43-A8C3-8004041B189E}"/>
              </a:ext>
            </a:extLst>
          </p:cNvPr>
          <p:cNvPicPr>
            <a:picLocks noChangeAspect="1"/>
          </p:cNvPicPr>
          <p:nvPr/>
        </p:nvPicPr>
        <p:blipFill rotWithShape="1">
          <a:blip r:embed="rId3">
            <a:extLst>
              <a:ext uri="{28A0092B-C50C-407E-A947-70E740481C1C}">
                <a14:useLocalDpi xmlns:a14="http://schemas.microsoft.com/office/drawing/2010/main" val="0"/>
              </a:ext>
            </a:extLst>
          </a:blip>
          <a:srcRect b="8995"/>
          <a:stretch/>
        </p:blipFill>
        <p:spPr>
          <a:xfrm flipH="1">
            <a:off x="1223048" y="2892537"/>
            <a:ext cx="1790195" cy="1759510"/>
          </a:xfrm>
          <a:prstGeom prst="rect">
            <a:avLst/>
          </a:prstGeom>
        </p:spPr>
      </p:pic>
      <p:pic>
        <p:nvPicPr>
          <p:cNvPr id="7" name="Picture 6">
            <a:extLst>
              <a:ext uri="{FF2B5EF4-FFF2-40B4-BE49-F238E27FC236}">
                <a16:creationId xmlns:a16="http://schemas.microsoft.com/office/drawing/2014/main" id="{B92BE143-9D7E-B346-B917-EE151502A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8091" y="2616083"/>
            <a:ext cx="2406066" cy="2406066"/>
          </a:xfrm>
          <a:prstGeom prst="rect">
            <a:avLst/>
          </a:prstGeom>
        </p:spPr>
      </p:pic>
      <p:pic>
        <p:nvPicPr>
          <p:cNvPr id="9" name="Picture 8">
            <a:extLst>
              <a:ext uri="{FF2B5EF4-FFF2-40B4-BE49-F238E27FC236}">
                <a16:creationId xmlns:a16="http://schemas.microsoft.com/office/drawing/2014/main" id="{1B25C7F2-4907-EF47-BBA1-2F2340CF2D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0930" y="2920469"/>
            <a:ext cx="3455689" cy="1797295"/>
          </a:xfrm>
          <a:prstGeom prst="rect">
            <a:avLst/>
          </a:prstGeom>
        </p:spPr>
      </p:pic>
      <p:sp>
        <p:nvSpPr>
          <p:cNvPr id="10" name="Right Arrow 9">
            <a:extLst>
              <a:ext uri="{FF2B5EF4-FFF2-40B4-BE49-F238E27FC236}">
                <a16:creationId xmlns:a16="http://schemas.microsoft.com/office/drawing/2014/main" id="{58B85C27-8DFF-5043-99B5-E120C8949B85}"/>
              </a:ext>
            </a:extLst>
          </p:cNvPr>
          <p:cNvSpPr/>
          <p:nvPr/>
        </p:nvSpPr>
        <p:spPr>
          <a:xfrm>
            <a:off x="3381506" y="3524218"/>
            <a:ext cx="1310185" cy="496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3" name="Right Arrow 12">
            <a:extLst>
              <a:ext uri="{FF2B5EF4-FFF2-40B4-BE49-F238E27FC236}">
                <a16:creationId xmlns:a16="http://schemas.microsoft.com/office/drawing/2014/main" id="{3129862A-0B58-6045-8E9C-F1ECCDB461F5}"/>
              </a:ext>
            </a:extLst>
          </p:cNvPr>
          <p:cNvSpPr/>
          <p:nvPr/>
        </p:nvSpPr>
        <p:spPr>
          <a:xfrm>
            <a:off x="7270558" y="3559091"/>
            <a:ext cx="1310185" cy="496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Slide Number Placeholder 2"/>
          <p:cNvSpPr>
            <a:spLocks noGrp="1"/>
          </p:cNvSpPr>
          <p:nvPr>
            <p:ph type="sldNum" sz="quarter" idx="11"/>
          </p:nvPr>
        </p:nvSpPr>
        <p:spPr/>
        <p:txBody>
          <a:bodyPr/>
          <a:lstStyle/>
          <a:p>
            <a:fld id="{C2F1393C-0DFC-B24B-A1A9-162DFBD5FF8A}" type="slidenum">
              <a:rPr lang="en-US" smtClean="0"/>
              <a:pPr/>
              <a:t>42</a:t>
            </a:fld>
            <a:endParaRPr lang="en-US"/>
          </a:p>
        </p:txBody>
      </p:sp>
    </p:spTree>
    <p:extLst>
      <p:ext uri="{BB962C8B-B14F-4D97-AF65-F5344CB8AC3E}">
        <p14:creationId xmlns:p14="http://schemas.microsoft.com/office/powerpoint/2010/main" val="3617400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2A1397D9-FBEF-4DE6-9411-C6BD71E503E0}"/>
              </a:ext>
            </a:extLst>
          </p:cNvPr>
          <p:cNvGrpSpPr/>
          <p:nvPr/>
        </p:nvGrpSpPr>
        <p:grpSpPr>
          <a:xfrm>
            <a:off x="-16042" y="873371"/>
            <a:ext cx="12210572" cy="379656"/>
            <a:chOff x="3638881" y="1932349"/>
            <a:chExt cx="12210572" cy="379656"/>
          </a:xfrm>
        </p:grpSpPr>
        <p:sp>
          <p:nvSpPr>
            <p:cNvPr id="187" name="Rectangle 186">
              <a:extLst>
                <a:ext uri="{FF2B5EF4-FFF2-40B4-BE49-F238E27FC236}">
                  <a16:creationId xmlns:a16="http://schemas.microsoft.com/office/drawing/2014/main" id="{8AC47050-8874-48BC-BD9A-606D16AC073B}"/>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8504AEF8-CC56-47B3-BFF2-3F3EADDFBCA6}"/>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8719" y="3831779"/>
            <a:ext cx="1221072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cs typeface="Arial" pitchFamily="34" charset="0"/>
              </a:rPr>
              <a:t>System</a:t>
            </a:r>
            <a:endParaRPr lang="ko-KR" altLang="en-US" sz="5400" dirty="0">
              <a:solidFill>
                <a:schemeClr val="tx1">
                  <a:lumMod val="85000"/>
                  <a:lumOff val="15000"/>
                </a:schemeClr>
              </a:solidFill>
              <a:cs typeface="Arial" pitchFamily="34" charset="0"/>
            </a:endParaRPr>
          </a:p>
        </p:txBody>
      </p:sp>
      <p:grpSp>
        <p:nvGrpSpPr>
          <p:cNvPr id="180" name="Group 179">
            <a:extLst>
              <a:ext uri="{FF2B5EF4-FFF2-40B4-BE49-F238E27FC236}">
                <a16:creationId xmlns:a16="http://schemas.microsoft.com/office/drawing/2014/main" id="{8429DDA0-B1B8-47BC-8D60-2A9CC3C68E75}"/>
              </a:ext>
            </a:extLst>
          </p:cNvPr>
          <p:cNvGrpSpPr/>
          <p:nvPr/>
        </p:nvGrpSpPr>
        <p:grpSpPr>
          <a:xfrm>
            <a:off x="-18720" y="5663823"/>
            <a:ext cx="12210572" cy="379656"/>
            <a:chOff x="3638881" y="1932349"/>
            <a:chExt cx="12210572" cy="379656"/>
          </a:xfrm>
        </p:grpSpPr>
        <p:sp>
          <p:nvSpPr>
            <p:cNvPr id="146" name="Rectangle 145">
              <a:extLst>
                <a:ext uri="{FF2B5EF4-FFF2-40B4-BE49-F238E27FC236}">
                  <a16:creationId xmlns:a16="http://schemas.microsoft.com/office/drawing/2014/main" id="{B505BD3C-27E0-4BB6-B46D-4C6B10CEBFA3}"/>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Shape 178">
              <a:extLst>
                <a:ext uri="{FF2B5EF4-FFF2-40B4-BE49-F238E27FC236}">
                  <a16:creationId xmlns:a16="http://schemas.microsoft.com/office/drawing/2014/main" id="{4323F488-2DE7-4137-97A5-27646E2B41FE}"/>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5051466A-A203-4529-899E-424D880CDB5A}"/>
              </a:ext>
            </a:extLst>
          </p:cNvPr>
          <p:cNvGrpSpPr/>
          <p:nvPr/>
        </p:nvGrpSpPr>
        <p:grpSpPr>
          <a:xfrm>
            <a:off x="5299720" y="1890106"/>
            <a:ext cx="1592559" cy="1728262"/>
            <a:chOff x="6064791" y="2003286"/>
            <a:chExt cx="4244393" cy="4606061"/>
          </a:xfrm>
        </p:grpSpPr>
        <p:sp>
          <p:nvSpPr>
            <p:cNvPr id="190" name="Freeform: Shape 189">
              <a:extLst>
                <a:ext uri="{FF2B5EF4-FFF2-40B4-BE49-F238E27FC236}">
                  <a16:creationId xmlns:a16="http://schemas.microsoft.com/office/drawing/2014/main" id="{AF95DFBD-336F-4D44-92D6-A52E7EFF25AA}"/>
                </a:ext>
              </a:extLst>
            </p:cNvPr>
            <p:cNvSpPr/>
            <p:nvPr/>
          </p:nvSpPr>
          <p:spPr>
            <a:xfrm>
              <a:off x="6064791" y="5552161"/>
              <a:ext cx="4244393" cy="1057186"/>
            </a:xfrm>
            <a:custGeom>
              <a:avLst/>
              <a:gdLst>
                <a:gd name="connsiteX0" fmla="*/ 4229829 w 4244392"/>
                <a:gd name="connsiteY0" fmla="*/ 72820 h 1081903"/>
                <a:gd name="connsiteX1" fmla="*/ 4229829 w 4244392"/>
                <a:gd name="connsiteY1" fmla="*/ 31209 h 1081903"/>
                <a:gd name="connsiteX2" fmla="*/ 31209 w 4244392"/>
                <a:gd name="connsiteY2" fmla="*/ 31209 h 1081903"/>
                <a:gd name="connsiteX3" fmla="*/ 31209 w 4244392"/>
                <a:gd name="connsiteY3" fmla="*/ 72820 h 1081903"/>
                <a:gd name="connsiteX4" fmla="*/ 2132599 w 4244392"/>
                <a:gd name="connsiteY4" fmla="*/ 1054856 h 108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92" h="1081903">
                  <a:moveTo>
                    <a:pt x="4229829" y="72820"/>
                  </a:moveTo>
                  <a:lnTo>
                    <a:pt x="4229829" y="31209"/>
                  </a:lnTo>
                  <a:lnTo>
                    <a:pt x="31209" y="31209"/>
                  </a:lnTo>
                  <a:lnTo>
                    <a:pt x="31209" y="72820"/>
                  </a:lnTo>
                  <a:lnTo>
                    <a:pt x="2132599" y="1054856"/>
                  </a:lnTo>
                  <a:close/>
                </a:path>
              </a:pathLst>
            </a:custGeom>
            <a:gradFill>
              <a:gsLst>
                <a:gs pos="100000">
                  <a:srgbClr val="FF7F00">
                    <a:alpha val="77000"/>
                    <a:lumMod val="15000"/>
                  </a:srgbClr>
                </a:gs>
                <a:gs pos="0">
                  <a:srgbClr val="FF7F00">
                    <a:lumMod val="35000"/>
                  </a:srgbClr>
                </a:gs>
              </a:gsLst>
              <a:path path="circle">
                <a:fillToRect l="100000" t="100000"/>
              </a:path>
            </a:gra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ECE2E61-01CA-4703-B690-3908F654F757}"/>
                </a:ext>
              </a:extLst>
            </p:cNvPr>
            <p:cNvSpPr/>
            <p:nvPr/>
          </p:nvSpPr>
          <p:spPr>
            <a:xfrm>
              <a:off x="6064791" y="4616500"/>
              <a:ext cx="4244393" cy="1955749"/>
            </a:xfrm>
            <a:custGeom>
              <a:avLst/>
              <a:gdLst>
                <a:gd name="connsiteX0" fmla="*/ 4229829 w 4244392"/>
                <a:gd name="connsiteY0" fmla="*/ 950827 h 1955749"/>
                <a:gd name="connsiteX1" fmla="*/ 2132599 w 4244392"/>
                <a:gd name="connsiteY1" fmla="*/ 31209 h 1955749"/>
                <a:gd name="connsiteX2" fmla="*/ 2132599 w 4244392"/>
                <a:gd name="connsiteY2" fmla="*/ 31209 h 1955749"/>
                <a:gd name="connsiteX3" fmla="*/ 2132599 w 4244392"/>
                <a:gd name="connsiteY3" fmla="*/ 31209 h 1955749"/>
                <a:gd name="connsiteX4" fmla="*/ 31209 w 4244392"/>
                <a:gd name="connsiteY4" fmla="*/ 950827 h 1955749"/>
                <a:gd name="connsiteX5" fmla="*/ 2132599 w 4244392"/>
                <a:gd name="connsiteY5" fmla="*/ 1928702 h 1955749"/>
                <a:gd name="connsiteX6" fmla="*/ 2132599 w 4244392"/>
                <a:gd name="connsiteY6" fmla="*/ 1928702 h 1955749"/>
                <a:gd name="connsiteX7" fmla="*/ 2132599 w 4244392"/>
                <a:gd name="connsiteY7" fmla="*/ 1928702 h 19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392" h="1955749">
                  <a:moveTo>
                    <a:pt x="4229829" y="950827"/>
                  </a:moveTo>
                  <a:lnTo>
                    <a:pt x="2132599" y="31209"/>
                  </a:lnTo>
                  <a:lnTo>
                    <a:pt x="2132599" y="31209"/>
                  </a:lnTo>
                  <a:lnTo>
                    <a:pt x="2132599" y="31209"/>
                  </a:lnTo>
                  <a:lnTo>
                    <a:pt x="31209" y="950827"/>
                  </a:lnTo>
                  <a:lnTo>
                    <a:pt x="2132599" y="1928702"/>
                  </a:lnTo>
                  <a:lnTo>
                    <a:pt x="2132599" y="1928702"/>
                  </a:lnTo>
                  <a:lnTo>
                    <a:pt x="2132599" y="1928702"/>
                  </a:lnTo>
                  <a:close/>
                </a:path>
              </a:pathLst>
            </a:custGeom>
            <a:solidFill>
              <a:schemeClr val="accent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82B6A80-372B-4F9B-8099-C9F645137CB0}"/>
                </a:ext>
              </a:extLst>
            </p:cNvPr>
            <p:cNvSpPr/>
            <p:nvPr/>
          </p:nvSpPr>
          <p:spPr>
            <a:xfrm>
              <a:off x="6709772" y="2461015"/>
              <a:ext cx="2954430" cy="3412159"/>
            </a:xfrm>
            <a:custGeom>
              <a:avLst/>
              <a:gdLst>
                <a:gd name="connsiteX0" fmla="*/ 1845479 w 2954430"/>
                <a:gd name="connsiteY0" fmla="*/ 31209 h 3412158"/>
                <a:gd name="connsiteX1" fmla="*/ 1487618 w 2954430"/>
                <a:gd name="connsiteY1" fmla="*/ 56176 h 3412158"/>
                <a:gd name="connsiteX2" fmla="*/ 1129758 w 2954430"/>
                <a:gd name="connsiteY2" fmla="*/ 31209 h 3412158"/>
                <a:gd name="connsiteX3" fmla="*/ 31209 w 2954430"/>
                <a:gd name="connsiteY3" fmla="*/ 2993961 h 3412158"/>
                <a:gd name="connsiteX4" fmla="*/ 1487618 w 2954430"/>
                <a:gd name="connsiteY4" fmla="*/ 3405917 h 3412158"/>
                <a:gd name="connsiteX5" fmla="*/ 2944027 w 2954430"/>
                <a:gd name="connsiteY5" fmla="*/ 2993961 h 3412158"/>
                <a:gd name="connsiteX6" fmla="*/ 1845479 w 2954430"/>
                <a:gd name="connsiteY6" fmla="*/ 31209 h 34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430" h="3412158">
                  <a:moveTo>
                    <a:pt x="1845479" y="31209"/>
                  </a:moveTo>
                  <a:cubicBezTo>
                    <a:pt x="1724805" y="47853"/>
                    <a:pt x="1608292" y="56176"/>
                    <a:pt x="1487618" y="56176"/>
                  </a:cubicBezTo>
                  <a:cubicBezTo>
                    <a:pt x="1366944" y="56176"/>
                    <a:pt x="1246270" y="47853"/>
                    <a:pt x="1129758" y="31209"/>
                  </a:cubicBezTo>
                  <a:cubicBezTo>
                    <a:pt x="746930" y="1083985"/>
                    <a:pt x="372425" y="2099310"/>
                    <a:pt x="31209" y="2993961"/>
                  </a:cubicBezTo>
                  <a:cubicBezTo>
                    <a:pt x="476454" y="3268599"/>
                    <a:pt x="984117" y="3405917"/>
                    <a:pt x="1487618" y="3405917"/>
                  </a:cubicBezTo>
                  <a:cubicBezTo>
                    <a:pt x="1991120" y="3405917"/>
                    <a:pt x="2498782" y="3268599"/>
                    <a:pt x="2944027" y="2993961"/>
                  </a:cubicBezTo>
                  <a:cubicBezTo>
                    <a:pt x="2602812" y="2099310"/>
                    <a:pt x="2228306" y="1083985"/>
                    <a:pt x="1845479" y="31209"/>
                  </a:cubicBezTo>
                  <a:close/>
                </a:path>
              </a:pathLst>
            </a:custGeom>
            <a:solidFill>
              <a:schemeClr val="bg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1CA8C6A-D849-4498-99F5-80BDE119B365}"/>
                </a:ext>
              </a:extLst>
            </p:cNvPr>
            <p:cNvSpPr/>
            <p:nvPr/>
          </p:nvSpPr>
          <p:spPr>
            <a:xfrm>
              <a:off x="6709772" y="4870332"/>
              <a:ext cx="2954430" cy="998681"/>
            </a:xfrm>
            <a:custGeom>
              <a:avLst/>
              <a:gdLst>
                <a:gd name="connsiteX0" fmla="*/ 31209 w 2954430"/>
                <a:gd name="connsiteY0" fmla="*/ 584644 h 998680"/>
                <a:gd name="connsiteX1" fmla="*/ 1487618 w 2954430"/>
                <a:gd name="connsiteY1" fmla="*/ 996600 h 998680"/>
                <a:gd name="connsiteX2" fmla="*/ 2944027 w 2954430"/>
                <a:gd name="connsiteY2" fmla="*/ 584644 h 998680"/>
                <a:gd name="connsiteX3" fmla="*/ 2731808 w 2954430"/>
                <a:gd name="connsiteY3" fmla="*/ 31209 h 998680"/>
                <a:gd name="connsiteX4" fmla="*/ 239267 w 2954430"/>
                <a:gd name="connsiteY4" fmla="*/ 31209 h 998680"/>
                <a:gd name="connsiteX5" fmla="*/ 31209 w 2954430"/>
                <a:gd name="connsiteY5" fmla="*/ 584644 h 9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30" h="998680">
                  <a:moveTo>
                    <a:pt x="31209" y="584644"/>
                  </a:moveTo>
                  <a:cubicBezTo>
                    <a:pt x="476454" y="859282"/>
                    <a:pt x="984117" y="996600"/>
                    <a:pt x="1487618" y="996600"/>
                  </a:cubicBezTo>
                  <a:cubicBezTo>
                    <a:pt x="1991120" y="996600"/>
                    <a:pt x="2498782" y="859282"/>
                    <a:pt x="2944027" y="584644"/>
                  </a:cubicBezTo>
                  <a:cubicBezTo>
                    <a:pt x="2873288" y="405714"/>
                    <a:pt x="2806709" y="218461"/>
                    <a:pt x="2731808" y="31209"/>
                  </a:cubicBezTo>
                  <a:cubicBezTo>
                    <a:pt x="1949508" y="422359"/>
                    <a:pt x="1025728" y="422359"/>
                    <a:pt x="239267" y="31209"/>
                  </a:cubicBezTo>
                  <a:cubicBezTo>
                    <a:pt x="168527" y="222622"/>
                    <a:pt x="97787" y="405714"/>
                    <a:pt x="31209" y="584644"/>
                  </a:cubicBezTo>
                  <a:close/>
                </a:path>
              </a:pathLst>
            </a:custGeom>
            <a:solidFill>
              <a:schemeClr val="accent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DC0D5B-0BD1-4318-9D72-D33FAAD38B46}"/>
                </a:ext>
              </a:extLst>
            </p:cNvPr>
            <p:cNvSpPr/>
            <p:nvPr/>
          </p:nvSpPr>
          <p:spPr>
            <a:xfrm>
              <a:off x="7130051" y="3642787"/>
              <a:ext cx="2122196" cy="915457"/>
            </a:xfrm>
            <a:custGeom>
              <a:avLst/>
              <a:gdLst>
                <a:gd name="connsiteX0" fmla="*/ 31209 w 2122196"/>
                <a:gd name="connsiteY0" fmla="*/ 705318 h 915457"/>
                <a:gd name="connsiteX1" fmla="*/ 2099310 w 2122196"/>
                <a:gd name="connsiteY1" fmla="*/ 705318 h 915457"/>
                <a:gd name="connsiteX2" fmla="*/ 1874607 w 2122196"/>
                <a:gd name="connsiteY2" fmla="*/ 31209 h 915457"/>
                <a:gd name="connsiteX3" fmla="*/ 251751 w 2122196"/>
                <a:gd name="connsiteY3" fmla="*/ 31209 h 915457"/>
                <a:gd name="connsiteX4" fmla="*/ 31209 w 2122196"/>
                <a:gd name="connsiteY4" fmla="*/ 705318 h 9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96" h="915457">
                  <a:moveTo>
                    <a:pt x="31209" y="705318"/>
                  </a:moveTo>
                  <a:cubicBezTo>
                    <a:pt x="692835" y="971633"/>
                    <a:pt x="1437684" y="971633"/>
                    <a:pt x="2099310" y="705318"/>
                  </a:cubicBezTo>
                  <a:cubicBezTo>
                    <a:pt x="2024409" y="509743"/>
                    <a:pt x="1949508" y="230945"/>
                    <a:pt x="1874607" y="31209"/>
                  </a:cubicBezTo>
                  <a:cubicBezTo>
                    <a:pt x="1346138" y="193494"/>
                    <a:pt x="780219" y="193494"/>
                    <a:pt x="251751" y="31209"/>
                  </a:cubicBezTo>
                  <a:cubicBezTo>
                    <a:pt x="181011" y="230945"/>
                    <a:pt x="106110" y="509743"/>
                    <a:pt x="31209" y="705318"/>
                  </a:cubicBezTo>
                  <a:close/>
                </a:path>
              </a:pathLst>
            </a:custGeom>
            <a:solidFill>
              <a:schemeClr val="accent1"/>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3557AFE-41D9-4626-9A94-B621EEDDA65F}"/>
                </a:ext>
              </a:extLst>
            </p:cNvPr>
            <p:cNvSpPr/>
            <p:nvPr/>
          </p:nvSpPr>
          <p:spPr>
            <a:xfrm>
              <a:off x="7579457" y="2461015"/>
              <a:ext cx="1206739" cy="749010"/>
            </a:xfrm>
            <a:custGeom>
              <a:avLst/>
              <a:gdLst>
                <a:gd name="connsiteX0" fmla="*/ 975794 w 1206739"/>
                <a:gd name="connsiteY0" fmla="*/ 31209 h 749010"/>
                <a:gd name="connsiteX1" fmla="*/ 617934 w 1206739"/>
                <a:gd name="connsiteY1" fmla="*/ 56176 h 749010"/>
                <a:gd name="connsiteX2" fmla="*/ 260073 w 1206739"/>
                <a:gd name="connsiteY2" fmla="*/ 31209 h 749010"/>
                <a:gd name="connsiteX3" fmla="*/ 31209 w 1206739"/>
                <a:gd name="connsiteY3" fmla="*/ 659545 h 749010"/>
                <a:gd name="connsiteX4" fmla="*/ 1208820 w 1206739"/>
                <a:gd name="connsiteY4" fmla="*/ 659545 h 749010"/>
                <a:gd name="connsiteX5" fmla="*/ 975794 w 1206739"/>
                <a:gd name="connsiteY5" fmla="*/ 31209 h 7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739" h="749010">
                  <a:moveTo>
                    <a:pt x="975794" y="31209"/>
                  </a:moveTo>
                  <a:cubicBezTo>
                    <a:pt x="855120" y="47853"/>
                    <a:pt x="738608" y="56176"/>
                    <a:pt x="617934" y="56176"/>
                  </a:cubicBezTo>
                  <a:cubicBezTo>
                    <a:pt x="497260" y="56176"/>
                    <a:pt x="376586" y="47853"/>
                    <a:pt x="260073" y="31209"/>
                  </a:cubicBezTo>
                  <a:cubicBezTo>
                    <a:pt x="181011" y="243428"/>
                    <a:pt x="106110" y="455648"/>
                    <a:pt x="31209" y="659545"/>
                  </a:cubicBezTo>
                  <a:cubicBezTo>
                    <a:pt x="418197" y="742769"/>
                    <a:pt x="821831" y="742769"/>
                    <a:pt x="1208820" y="659545"/>
                  </a:cubicBezTo>
                  <a:cubicBezTo>
                    <a:pt x="1129757" y="455648"/>
                    <a:pt x="1054856" y="243428"/>
                    <a:pt x="975794" y="31209"/>
                  </a:cubicBezTo>
                  <a:close/>
                </a:path>
              </a:pathLst>
            </a:custGeom>
            <a:solidFill>
              <a:schemeClr val="accent1"/>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C5355ED-645F-42C9-AB4E-099A961B1D02}"/>
                </a:ext>
              </a:extLst>
            </p:cNvPr>
            <p:cNvSpPr/>
            <p:nvPr/>
          </p:nvSpPr>
          <p:spPr>
            <a:xfrm>
              <a:off x="7807245" y="2003286"/>
              <a:ext cx="749010" cy="582564"/>
            </a:xfrm>
            <a:custGeom>
              <a:avLst/>
              <a:gdLst>
                <a:gd name="connsiteX0" fmla="*/ 748006 w 749010"/>
                <a:gd name="connsiteY0" fmla="*/ 488937 h 582563"/>
                <a:gd name="connsiteX1" fmla="*/ 390146 w 749010"/>
                <a:gd name="connsiteY1" fmla="*/ 572161 h 582563"/>
                <a:gd name="connsiteX2" fmla="*/ 32285 w 749010"/>
                <a:gd name="connsiteY2" fmla="*/ 488937 h 582563"/>
                <a:gd name="connsiteX3" fmla="*/ 390146 w 749010"/>
                <a:gd name="connsiteY3" fmla="*/ 31209 h 582563"/>
                <a:gd name="connsiteX4" fmla="*/ 748006 w 749010"/>
                <a:gd name="connsiteY4" fmla="*/ 488937 h 58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10" h="582563">
                  <a:moveTo>
                    <a:pt x="748006" y="488937"/>
                  </a:moveTo>
                  <a:cubicBezTo>
                    <a:pt x="764651" y="530549"/>
                    <a:pt x="585721" y="572161"/>
                    <a:pt x="390146" y="572161"/>
                  </a:cubicBezTo>
                  <a:cubicBezTo>
                    <a:pt x="194571" y="572161"/>
                    <a:pt x="15641" y="534710"/>
                    <a:pt x="32285" y="488937"/>
                  </a:cubicBezTo>
                  <a:cubicBezTo>
                    <a:pt x="53091" y="422359"/>
                    <a:pt x="194571" y="31209"/>
                    <a:pt x="390146" y="31209"/>
                  </a:cubicBezTo>
                  <a:cubicBezTo>
                    <a:pt x="585721" y="31209"/>
                    <a:pt x="689750" y="351619"/>
                    <a:pt x="748006" y="488937"/>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02458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System</a:t>
            </a:r>
          </a:p>
        </p:txBody>
      </p:sp>
      <p:sp>
        <p:nvSpPr>
          <p:cNvPr id="6" name="TextBox 5">
            <a:extLst>
              <a:ext uri="{FF2B5EF4-FFF2-40B4-BE49-F238E27FC236}">
                <a16:creationId xmlns:a16="http://schemas.microsoft.com/office/drawing/2014/main" id="{D1D367A0-C656-2B45-BD61-F660B57BCE23}"/>
              </a:ext>
            </a:extLst>
          </p:cNvPr>
          <p:cNvSpPr txBox="1"/>
          <p:nvPr/>
        </p:nvSpPr>
        <p:spPr>
          <a:xfrm>
            <a:off x="972443" y="1388277"/>
            <a:ext cx="10101957" cy="496931"/>
          </a:xfrm>
          <a:prstGeom prst="rect">
            <a:avLst/>
          </a:prstGeom>
          <a:noFill/>
        </p:spPr>
        <p:txBody>
          <a:bodyPr wrap="square" lIns="108000" rIns="108000" rtlCol="0">
            <a:spAutoFit/>
          </a:bodyPr>
          <a:lstStyle/>
          <a:p>
            <a:pPr>
              <a:lnSpc>
                <a:spcPct val="150000"/>
              </a:lnSpc>
            </a:pPr>
            <a:endParaRPr lang="en-US" altLang="ko-KR" sz="2000" dirty="0">
              <a:solidFill>
                <a:schemeClr val="tx1">
                  <a:lumMod val="95000"/>
                  <a:lumOff val="5000"/>
                </a:schemeClr>
              </a:solidFill>
              <a:cs typeface="Arial" pitchFamily="34" charset="0"/>
            </a:endParaRP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E77CC47F-316C-2A4F-822B-98B44F22596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972443" y="1388277"/>
            <a:ext cx="10333476" cy="4998875"/>
          </a:xfrm>
          <a:prstGeom prst="rect">
            <a:avLst/>
          </a:prstGeom>
        </p:spPr>
      </p:pic>
      <p:sp>
        <p:nvSpPr>
          <p:cNvPr id="9" name="文本框 39">
            <a:extLst>
              <a:ext uri="{FF2B5EF4-FFF2-40B4-BE49-F238E27FC236}">
                <a16:creationId xmlns:a16="http://schemas.microsoft.com/office/drawing/2014/main" id="{F31A9881-6CDF-FF4A-AAA2-B24E4AD12BEA}"/>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System architecture</a:t>
            </a:r>
            <a:endParaRPr lang="zh-CN" altLang="en-US" sz="2800" b="1" dirty="0">
              <a:solidFill>
                <a:schemeClr val="bg1">
                  <a:lumMod val="50000"/>
                </a:schemeClr>
              </a:solidFill>
              <a:latin typeface="Calibri" panose="020F0502020204030204" pitchFamily="34" charset="0"/>
            </a:endParaRPr>
          </a:p>
        </p:txBody>
      </p:sp>
      <p:sp>
        <p:nvSpPr>
          <p:cNvPr id="3" name="Slide Number Placeholder 2"/>
          <p:cNvSpPr>
            <a:spLocks noGrp="1"/>
          </p:cNvSpPr>
          <p:nvPr>
            <p:ph type="sldNum" sz="quarter" idx="11"/>
          </p:nvPr>
        </p:nvSpPr>
        <p:spPr/>
        <p:txBody>
          <a:bodyPr/>
          <a:lstStyle/>
          <a:p>
            <a:fld id="{C2F1393C-0DFC-B24B-A1A9-162DFBD5FF8A}" type="slidenum">
              <a:rPr lang="en-US" smtClean="0"/>
              <a:pPr/>
              <a:t>44</a:t>
            </a:fld>
            <a:endParaRPr lang="en-US"/>
          </a:p>
        </p:txBody>
      </p:sp>
    </p:spTree>
    <p:extLst>
      <p:ext uri="{BB962C8B-B14F-4D97-AF65-F5344CB8AC3E}">
        <p14:creationId xmlns:p14="http://schemas.microsoft.com/office/powerpoint/2010/main" val="2565997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2A1397D9-FBEF-4DE6-9411-C6BD71E503E0}"/>
              </a:ext>
            </a:extLst>
          </p:cNvPr>
          <p:cNvGrpSpPr/>
          <p:nvPr/>
        </p:nvGrpSpPr>
        <p:grpSpPr>
          <a:xfrm>
            <a:off x="-16042" y="873371"/>
            <a:ext cx="12210572" cy="379656"/>
            <a:chOff x="3638881" y="1932349"/>
            <a:chExt cx="12210572" cy="379656"/>
          </a:xfrm>
        </p:grpSpPr>
        <p:sp>
          <p:nvSpPr>
            <p:cNvPr id="187" name="Rectangle 186">
              <a:extLst>
                <a:ext uri="{FF2B5EF4-FFF2-40B4-BE49-F238E27FC236}">
                  <a16:creationId xmlns:a16="http://schemas.microsoft.com/office/drawing/2014/main" id="{8AC47050-8874-48BC-BD9A-606D16AC073B}"/>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Freeform: Shape 187">
              <a:extLst>
                <a:ext uri="{FF2B5EF4-FFF2-40B4-BE49-F238E27FC236}">
                  <a16:creationId xmlns:a16="http://schemas.microsoft.com/office/drawing/2014/main" id="{8504AEF8-CC56-47B3-BFF2-3F3EADDFBCA6}"/>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48A2979-A456-4286-B8FC-8FF4C0C58EFD}"/>
              </a:ext>
            </a:extLst>
          </p:cNvPr>
          <p:cNvSpPr txBox="1"/>
          <p:nvPr/>
        </p:nvSpPr>
        <p:spPr>
          <a:xfrm>
            <a:off x="-18719" y="3831779"/>
            <a:ext cx="12210720" cy="923330"/>
          </a:xfrm>
          <a:prstGeom prst="rect">
            <a:avLst/>
          </a:prstGeom>
          <a:noFill/>
        </p:spPr>
        <p:txBody>
          <a:bodyPr wrap="square" rtlCol="0" anchor="ctr">
            <a:spAutoFit/>
          </a:bodyPr>
          <a:lstStyle/>
          <a:p>
            <a:pPr algn="ctr"/>
            <a:r>
              <a:rPr lang="en-US" altLang="ko-KR" sz="5400" dirty="0">
                <a:solidFill>
                  <a:schemeClr val="tx1">
                    <a:lumMod val="85000"/>
                    <a:lumOff val="15000"/>
                  </a:schemeClr>
                </a:solidFill>
                <a:cs typeface="Arial" pitchFamily="34" charset="0"/>
              </a:rPr>
              <a:t>Hiring transaction flow</a:t>
            </a:r>
            <a:endParaRPr lang="ko-KR" altLang="en-US" sz="5400" dirty="0">
              <a:solidFill>
                <a:schemeClr val="tx1">
                  <a:lumMod val="85000"/>
                  <a:lumOff val="15000"/>
                </a:schemeClr>
              </a:solidFill>
              <a:cs typeface="Arial" pitchFamily="34" charset="0"/>
            </a:endParaRPr>
          </a:p>
        </p:txBody>
      </p:sp>
      <p:grpSp>
        <p:nvGrpSpPr>
          <p:cNvPr id="180" name="Group 179">
            <a:extLst>
              <a:ext uri="{FF2B5EF4-FFF2-40B4-BE49-F238E27FC236}">
                <a16:creationId xmlns:a16="http://schemas.microsoft.com/office/drawing/2014/main" id="{8429DDA0-B1B8-47BC-8D60-2A9CC3C68E75}"/>
              </a:ext>
            </a:extLst>
          </p:cNvPr>
          <p:cNvGrpSpPr/>
          <p:nvPr/>
        </p:nvGrpSpPr>
        <p:grpSpPr>
          <a:xfrm>
            <a:off x="-18720" y="5663823"/>
            <a:ext cx="12210572" cy="379656"/>
            <a:chOff x="3638881" y="1932349"/>
            <a:chExt cx="12210572" cy="379656"/>
          </a:xfrm>
        </p:grpSpPr>
        <p:sp>
          <p:nvSpPr>
            <p:cNvPr id="146" name="Rectangle 145">
              <a:extLst>
                <a:ext uri="{FF2B5EF4-FFF2-40B4-BE49-F238E27FC236}">
                  <a16:creationId xmlns:a16="http://schemas.microsoft.com/office/drawing/2014/main" id="{B505BD3C-27E0-4BB6-B46D-4C6B10CEBFA3}"/>
                </a:ext>
              </a:extLst>
            </p:cNvPr>
            <p:cNvSpPr/>
            <p:nvPr/>
          </p:nvSpPr>
          <p:spPr>
            <a:xfrm>
              <a:off x="3657453" y="1932349"/>
              <a:ext cx="12192000" cy="379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Freeform: Shape 178">
              <a:extLst>
                <a:ext uri="{FF2B5EF4-FFF2-40B4-BE49-F238E27FC236}">
                  <a16:creationId xmlns:a16="http://schemas.microsoft.com/office/drawing/2014/main" id="{4323F488-2DE7-4137-97A5-27646E2B41FE}"/>
                </a:ext>
              </a:extLst>
            </p:cNvPr>
            <p:cNvSpPr/>
            <p:nvPr/>
          </p:nvSpPr>
          <p:spPr>
            <a:xfrm>
              <a:off x="3638881" y="1933431"/>
              <a:ext cx="12192000" cy="378573"/>
            </a:xfrm>
            <a:custGeom>
              <a:avLst/>
              <a:gdLst>
                <a:gd name="connsiteX0" fmla="*/ 12087076 w 12192000"/>
                <a:gd name="connsiteY0" fmla="*/ 0 h 362454"/>
                <a:gd name="connsiteX1" fmla="*/ 12192000 w 12192000"/>
                <a:gd name="connsiteY1" fmla="*/ 0 h 362454"/>
                <a:gd name="connsiteX2" fmla="*/ 12027806 w 12192000"/>
                <a:gd name="connsiteY2" fmla="*/ 362454 h 362454"/>
                <a:gd name="connsiteX3" fmla="*/ 11922882 w 12192000"/>
                <a:gd name="connsiteY3" fmla="*/ 362454 h 362454"/>
                <a:gd name="connsiteX4" fmla="*/ 11882077 w 12192000"/>
                <a:gd name="connsiteY4" fmla="*/ 0 h 362454"/>
                <a:gd name="connsiteX5" fmla="*/ 11987001 w 12192000"/>
                <a:gd name="connsiteY5" fmla="*/ 0 h 362454"/>
                <a:gd name="connsiteX6" fmla="*/ 11822807 w 12192000"/>
                <a:gd name="connsiteY6" fmla="*/ 362454 h 362454"/>
                <a:gd name="connsiteX7" fmla="*/ 11717883 w 12192000"/>
                <a:gd name="connsiteY7" fmla="*/ 362454 h 362454"/>
                <a:gd name="connsiteX8" fmla="*/ 11677076 w 12192000"/>
                <a:gd name="connsiteY8" fmla="*/ 0 h 362454"/>
                <a:gd name="connsiteX9" fmla="*/ 11782000 w 12192000"/>
                <a:gd name="connsiteY9" fmla="*/ 0 h 362454"/>
                <a:gd name="connsiteX10" fmla="*/ 11617806 w 12192000"/>
                <a:gd name="connsiteY10" fmla="*/ 362454 h 362454"/>
                <a:gd name="connsiteX11" fmla="*/ 11512882 w 12192000"/>
                <a:gd name="connsiteY11" fmla="*/ 362454 h 362454"/>
                <a:gd name="connsiteX12" fmla="*/ 11472075 w 12192000"/>
                <a:gd name="connsiteY12" fmla="*/ 0 h 362454"/>
                <a:gd name="connsiteX13" fmla="*/ 11576999 w 12192000"/>
                <a:gd name="connsiteY13" fmla="*/ 0 h 362454"/>
                <a:gd name="connsiteX14" fmla="*/ 11412805 w 12192000"/>
                <a:gd name="connsiteY14" fmla="*/ 362454 h 362454"/>
                <a:gd name="connsiteX15" fmla="*/ 11307881 w 12192000"/>
                <a:gd name="connsiteY15" fmla="*/ 362454 h 362454"/>
                <a:gd name="connsiteX16" fmla="*/ 11267074 w 12192000"/>
                <a:gd name="connsiteY16" fmla="*/ 0 h 362454"/>
                <a:gd name="connsiteX17" fmla="*/ 11371998 w 12192000"/>
                <a:gd name="connsiteY17" fmla="*/ 0 h 362454"/>
                <a:gd name="connsiteX18" fmla="*/ 11207804 w 12192000"/>
                <a:gd name="connsiteY18" fmla="*/ 362454 h 362454"/>
                <a:gd name="connsiteX19" fmla="*/ 11102880 w 12192000"/>
                <a:gd name="connsiteY19" fmla="*/ 362454 h 362454"/>
                <a:gd name="connsiteX20" fmla="*/ 11062073 w 12192000"/>
                <a:gd name="connsiteY20" fmla="*/ 0 h 362454"/>
                <a:gd name="connsiteX21" fmla="*/ 11166997 w 12192000"/>
                <a:gd name="connsiteY21" fmla="*/ 0 h 362454"/>
                <a:gd name="connsiteX22" fmla="*/ 11002803 w 12192000"/>
                <a:gd name="connsiteY22" fmla="*/ 362454 h 362454"/>
                <a:gd name="connsiteX23" fmla="*/ 10897879 w 12192000"/>
                <a:gd name="connsiteY23" fmla="*/ 362454 h 362454"/>
                <a:gd name="connsiteX24" fmla="*/ 10857072 w 12192000"/>
                <a:gd name="connsiteY24" fmla="*/ 0 h 362454"/>
                <a:gd name="connsiteX25" fmla="*/ 10961996 w 12192000"/>
                <a:gd name="connsiteY25" fmla="*/ 0 h 362454"/>
                <a:gd name="connsiteX26" fmla="*/ 10797802 w 12192000"/>
                <a:gd name="connsiteY26" fmla="*/ 362454 h 362454"/>
                <a:gd name="connsiteX27" fmla="*/ 10692878 w 12192000"/>
                <a:gd name="connsiteY27" fmla="*/ 362454 h 362454"/>
                <a:gd name="connsiteX28" fmla="*/ 10652071 w 12192000"/>
                <a:gd name="connsiteY28" fmla="*/ 0 h 362454"/>
                <a:gd name="connsiteX29" fmla="*/ 10756995 w 12192000"/>
                <a:gd name="connsiteY29" fmla="*/ 0 h 362454"/>
                <a:gd name="connsiteX30" fmla="*/ 10592801 w 12192000"/>
                <a:gd name="connsiteY30" fmla="*/ 362454 h 362454"/>
                <a:gd name="connsiteX31" fmla="*/ 10487877 w 12192000"/>
                <a:gd name="connsiteY31" fmla="*/ 362454 h 362454"/>
                <a:gd name="connsiteX32" fmla="*/ 10447070 w 12192000"/>
                <a:gd name="connsiteY32" fmla="*/ 0 h 362454"/>
                <a:gd name="connsiteX33" fmla="*/ 10551994 w 12192000"/>
                <a:gd name="connsiteY33" fmla="*/ 0 h 362454"/>
                <a:gd name="connsiteX34" fmla="*/ 10387800 w 12192000"/>
                <a:gd name="connsiteY34" fmla="*/ 362454 h 362454"/>
                <a:gd name="connsiteX35" fmla="*/ 10282876 w 12192000"/>
                <a:gd name="connsiteY35" fmla="*/ 362454 h 362454"/>
                <a:gd name="connsiteX36" fmla="*/ 10242069 w 12192000"/>
                <a:gd name="connsiteY36" fmla="*/ 0 h 362454"/>
                <a:gd name="connsiteX37" fmla="*/ 10346993 w 12192000"/>
                <a:gd name="connsiteY37" fmla="*/ 0 h 362454"/>
                <a:gd name="connsiteX38" fmla="*/ 10182799 w 12192000"/>
                <a:gd name="connsiteY38" fmla="*/ 362454 h 362454"/>
                <a:gd name="connsiteX39" fmla="*/ 10077875 w 12192000"/>
                <a:gd name="connsiteY39" fmla="*/ 362454 h 362454"/>
                <a:gd name="connsiteX40" fmla="*/ 10037068 w 12192000"/>
                <a:gd name="connsiteY40" fmla="*/ 0 h 362454"/>
                <a:gd name="connsiteX41" fmla="*/ 10141992 w 12192000"/>
                <a:gd name="connsiteY41" fmla="*/ 0 h 362454"/>
                <a:gd name="connsiteX42" fmla="*/ 9977798 w 12192000"/>
                <a:gd name="connsiteY42" fmla="*/ 362454 h 362454"/>
                <a:gd name="connsiteX43" fmla="*/ 9872874 w 12192000"/>
                <a:gd name="connsiteY43" fmla="*/ 362454 h 362454"/>
                <a:gd name="connsiteX44" fmla="*/ 9845855 w 12192000"/>
                <a:gd name="connsiteY44" fmla="*/ 0 h 362454"/>
                <a:gd name="connsiteX45" fmla="*/ 9950779 w 12192000"/>
                <a:gd name="connsiteY45" fmla="*/ 0 h 362454"/>
                <a:gd name="connsiteX46" fmla="*/ 9786585 w 12192000"/>
                <a:gd name="connsiteY46" fmla="*/ 362454 h 362454"/>
                <a:gd name="connsiteX47" fmla="*/ 9681661 w 12192000"/>
                <a:gd name="connsiteY47" fmla="*/ 362454 h 362454"/>
                <a:gd name="connsiteX48" fmla="*/ 9640856 w 12192000"/>
                <a:gd name="connsiteY48" fmla="*/ 0 h 362454"/>
                <a:gd name="connsiteX49" fmla="*/ 9745780 w 12192000"/>
                <a:gd name="connsiteY49" fmla="*/ 0 h 362454"/>
                <a:gd name="connsiteX50" fmla="*/ 9581586 w 12192000"/>
                <a:gd name="connsiteY50" fmla="*/ 362454 h 362454"/>
                <a:gd name="connsiteX51" fmla="*/ 9476662 w 12192000"/>
                <a:gd name="connsiteY51" fmla="*/ 362454 h 362454"/>
                <a:gd name="connsiteX52" fmla="*/ 9435855 w 12192000"/>
                <a:gd name="connsiteY52" fmla="*/ 0 h 362454"/>
                <a:gd name="connsiteX53" fmla="*/ 9540779 w 12192000"/>
                <a:gd name="connsiteY53" fmla="*/ 0 h 362454"/>
                <a:gd name="connsiteX54" fmla="*/ 9376585 w 12192000"/>
                <a:gd name="connsiteY54" fmla="*/ 362454 h 362454"/>
                <a:gd name="connsiteX55" fmla="*/ 9271661 w 12192000"/>
                <a:gd name="connsiteY55" fmla="*/ 362454 h 362454"/>
                <a:gd name="connsiteX56" fmla="*/ 9230854 w 12192000"/>
                <a:gd name="connsiteY56" fmla="*/ 0 h 362454"/>
                <a:gd name="connsiteX57" fmla="*/ 9335778 w 12192000"/>
                <a:gd name="connsiteY57" fmla="*/ 0 h 362454"/>
                <a:gd name="connsiteX58" fmla="*/ 9171584 w 12192000"/>
                <a:gd name="connsiteY58" fmla="*/ 362454 h 362454"/>
                <a:gd name="connsiteX59" fmla="*/ 9066660 w 12192000"/>
                <a:gd name="connsiteY59" fmla="*/ 362454 h 362454"/>
                <a:gd name="connsiteX60" fmla="*/ 9025853 w 12192000"/>
                <a:gd name="connsiteY60" fmla="*/ 0 h 362454"/>
                <a:gd name="connsiteX61" fmla="*/ 9130777 w 12192000"/>
                <a:gd name="connsiteY61" fmla="*/ 0 h 362454"/>
                <a:gd name="connsiteX62" fmla="*/ 8966583 w 12192000"/>
                <a:gd name="connsiteY62" fmla="*/ 362454 h 362454"/>
                <a:gd name="connsiteX63" fmla="*/ 8861659 w 12192000"/>
                <a:gd name="connsiteY63" fmla="*/ 362454 h 362454"/>
                <a:gd name="connsiteX64" fmla="*/ 8820852 w 12192000"/>
                <a:gd name="connsiteY64" fmla="*/ 0 h 362454"/>
                <a:gd name="connsiteX65" fmla="*/ 8925776 w 12192000"/>
                <a:gd name="connsiteY65" fmla="*/ 0 h 362454"/>
                <a:gd name="connsiteX66" fmla="*/ 8761582 w 12192000"/>
                <a:gd name="connsiteY66" fmla="*/ 362454 h 362454"/>
                <a:gd name="connsiteX67" fmla="*/ 8656658 w 12192000"/>
                <a:gd name="connsiteY67" fmla="*/ 362454 h 362454"/>
                <a:gd name="connsiteX68" fmla="*/ 8615851 w 12192000"/>
                <a:gd name="connsiteY68" fmla="*/ 0 h 362454"/>
                <a:gd name="connsiteX69" fmla="*/ 8720775 w 12192000"/>
                <a:gd name="connsiteY69" fmla="*/ 0 h 362454"/>
                <a:gd name="connsiteX70" fmla="*/ 8556581 w 12192000"/>
                <a:gd name="connsiteY70" fmla="*/ 362454 h 362454"/>
                <a:gd name="connsiteX71" fmla="*/ 8451657 w 12192000"/>
                <a:gd name="connsiteY71" fmla="*/ 362454 h 362454"/>
                <a:gd name="connsiteX72" fmla="*/ 8410850 w 12192000"/>
                <a:gd name="connsiteY72" fmla="*/ 0 h 362454"/>
                <a:gd name="connsiteX73" fmla="*/ 8515774 w 12192000"/>
                <a:gd name="connsiteY73" fmla="*/ 0 h 362454"/>
                <a:gd name="connsiteX74" fmla="*/ 8351580 w 12192000"/>
                <a:gd name="connsiteY74" fmla="*/ 362454 h 362454"/>
                <a:gd name="connsiteX75" fmla="*/ 8246656 w 12192000"/>
                <a:gd name="connsiteY75" fmla="*/ 362454 h 362454"/>
                <a:gd name="connsiteX76" fmla="*/ 8205849 w 12192000"/>
                <a:gd name="connsiteY76" fmla="*/ 0 h 362454"/>
                <a:gd name="connsiteX77" fmla="*/ 8310773 w 12192000"/>
                <a:gd name="connsiteY77" fmla="*/ 0 h 362454"/>
                <a:gd name="connsiteX78" fmla="*/ 8146579 w 12192000"/>
                <a:gd name="connsiteY78" fmla="*/ 362454 h 362454"/>
                <a:gd name="connsiteX79" fmla="*/ 8041655 w 12192000"/>
                <a:gd name="connsiteY79" fmla="*/ 362454 h 362454"/>
                <a:gd name="connsiteX80" fmla="*/ 8000848 w 12192000"/>
                <a:gd name="connsiteY80" fmla="*/ 0 h 362454"/>
                <a:gd name="connsiteX81" fmla="*/ 8105772 w 12192000"/>
                <a:gd name="connsiteY81" fmla="*/ 0 h 362454"/>
                <a:gd name="connsiteX82" fmla="*/ 7941578 w 12192000"/>
                <a:gd name="connsiteY82" fmla="*/ 362454 h 362454"/>
                <a:gd name="connsiteX83" fmla="*/ 7836654 w 12192000"/>
                <a:gd name="connsiteY83" fmla="*/ 362454 h 362454"/>
                <a:gd name="connsiteX84" fmla="*/ 7795847 w 12192000"/>
                <a:gd name="connsiteY84" fmla="*/ 0 h 362454"/>
                <a:gd name="connsiteX85" fmla="*/ 7900771 w 12192000"/>
                <a:gd name="connsiteY85" fmla="*/ 0 h 362454"/>
                <a:gd name="connsiteX86" fmla="*/ 7736577 w 12192000"/>
                <a:gd name="connsiteY86" fmla="*/ 362454 h 362454"/>
                <a:gd name="connsiteX87" fmla="*/ 7631653 w 12192000"/>
                <a:gd name="connsiteY87" fmla="*/ 362454 h 362454"/>
                <a:gd name="connsiteX88" fmla="*/ 7604637 w 12192000"/>
                <a:gd name="connsiteY88" fmla="*/ 0 h 362454"/>
                <a:gd name="connsiteX89" fmla="*/ 7709561 w 12192000"/>
                <a:gd name="connsiteY89" fmla="*/ 0 h 362454"/>
                <a:gd name="connsiteX90" fmla="*/ 7545367 w 12192000"/>
                <a:gd name="connsiteY90" fmla="*/ 362454 h 362454"/>
                <a:gd name="connsiteX91" fmla="*/ 7440443 w 12192000"/>
                <a:gd name="connsiteY91" fmla="*/ 362454 h 362454"/>
                <a:gd name="connsiteX92" fmla="*/ 7399638 w 12192000"/>
                <a:gd name="connsiteY92" fmla="*/ 0 h 362454"/>
                <a:gd name="connsiteX93" fmla="*/ 7504562 w 12192000"/>
                <a:gd name="connsiteY93" fmla="*/ 0 h 362454"/>
                <a:gd name="connsiteX94" fmla="*/ 7340368 w 12192000"/>
                <a:gd name="connsiteY94" fmla="*/ 362454 h 362454"/>
                <a:gd name="connsiteX95" fmla="*/ 7235444 w 12192000"/>
                <a:gd name="connsiteY95" fmla="*/ 362454 h 362454"/>
                <a:gd name="connsiteX96" fmla="*/ 7194637 w 12192000"/>
                <a:gd name="connsiteY96" fmla="*/ 0 h 362454"/>
                <a:gd name="connsiteX97" fmla="*/ 7299561 w 12192000"/>
                <a:gd name="connsiteY97" fmla="*/ 0 h 362454"/>
                <a:gd name="connsiteX98" fmla="*/ 7135367 w 12192000"/>
                <a:gd name="connsiteY98" fmla="*/ 362454 h 362454"/>
                <a:gd name="connsiteX99" fmla="*/ 7030443 w 12192000"/>
                <a:gd name="connsiteY99" fmla="*/ 362454 h 362454"/>
                <a:gd name="connsiteX100" fmla="*/ 6989636 w 12192000"/>
                <a:gd name="connsiteY100" fmla="*/ 0 h 362454"/>
                <a:gd name="connsiteX101" fmla="*/ 7094560 w 12192000"/>
                <a:gd name="connsiteY101" fmla="*/ 0 h 362454"/>
                <a:gd name="connsiteX102" fmla="*/ 6930366 w 12192000"/>
                <a:gd name="connsiteY102" fmla="*/ 362454 h 362454"/>
                <a:gd name="connsiteX103" fmla="*/ 6825442 w 12192000"/>
                <a:gd name="connsiteY103" fmla="*/ 362454 h 362454"/>
                <a:gd name="connsiteX104" fmla="*/ 6784635 w 12192000"/>
                <a:gd name="connsiteY104" fmla="*/ 0 h 362454"/>
                <a:gd name="connsiteX105" fmla="*/ 6889559 w 12192000"/>
                <a:gd name="connsiteY105" fmla="*/ 0 h 362454"/>
                <a:gd name="connsiteX106" fmla="*/ 6725365 w 12192000"/>
                <a:gd name="connsiteY106" fmla="*/ 362454 h 362454"/>
                <a:gd name="connsiteX107" fmla="*/ 6620441 w 12192000"/>
                <a:gd name="connsiteY107" fmla="*/ 362454 h 362454"/>
                <a:gd name="connsiteX108" fmla="*/ 6579634 w 12192000"/>
                <a:gd name="connsiteY108" fmla="*/ 0 h 362454"/>
                <a:gd name="connsiteX109" fmla="*/ 6684558 w 12192000"/>
                <a:gd name="connsiteY109" fmla="*/ 0 h 362454"/>
                <a:gd name="connsiteX110" fmla="*/ 6520364 w 12192000"/>
                <a:gd name="connsiteY110" fmla="*/ 362454 h 362454"/>
                <a:gd name="connsiteX111" fmla="*/ 6415440 w 12192000"/>
                <a:gd name="connsiteY111" fmla="*/ 362454 h 362454"/>
                <a:gd name="connsiteX112" fmla="*/ 6374633 w 12192000"/>
                <a:gd name="connsiteY112" fmla="*/ 0 h 362454"/>
                <a:gd name="connsiteX113" fmla="*/ 6479557 w 12192000"/>
                <a:gd name="connsiteY113" fmla="*/ 0 h 362454"/>
                <a:gd name="connsiteX114" fmla="*/ 6315363 w 12192000"/>
                <a:gd name="connsiteY114" fmla="*/ 362454 h 362454"/>
                <a:gd name="connsiteX115" fmla="*/ 6210439 w 12192000"/>
                <a:gd name="connsiteY115" fmla="*/ 362454 h 362454"/>
                <a:gd name="connsiteX116" fmla="*/ 6169632 w 12192000"/>
                <a:gd name="connsiteY116" fmla="*/ 0 h 362454"/>
                <a:gd name="connsiteX117" fmla="*/ 6274556 w 12192000"/>
                <a:gd name="connsiteY117" fmla="*/ 0 h 362454"/>
                <a:gd name="connsiteX118" fmla="*/ 6110362 w 12192000"/>
                <a:gd name="connsiteY118" fmla="*/ 362454 h 362454"/>
                <a:gd name="connsiteX119" fmla="*/ 6005438 w 12192000"/>
                <a:gd name="connsiteY119" fmla="*/ 362454 h 362454"/>
                <a:gd name="connsiteX120" fmla="*/ 5964632 w 12192000"/>
                <a:gd name="connsiteY120" fmla="*/ 0 h 362454"/>
                <a:gd name="connsiteX121" fmla="*/ 6069556 w 12192000"/>
                <a:gd name="connsiteY121" fmla="*/ 0 h 362454"/>
                <a:gd name="connsiteX122" fmla="*/ 5905362 w 12192000"/>
                <a:gd name="connsiteY122" fmla="*/ 362454 h 362454"/>
                <a:gd name="connsiteX123" fmla="*/ 5800438 w 12192000"/>
                <a:gd name="connsiteY123" fmla="*/ 362454 h 362454"/>
                <a:gd name="connsiteX124" fmla="*/ 5759631 w 12192000"/>
                <a:gd name="connsiteY124" fmla="*/ 0 h 362454"/>
                <a:gd name="connsiteX125" fmla="*/ 5864555 w 12192000"/>
                <a:gd name="connsiteY125" fmla="*/ 0 h 362454"/>
                <a:gd name="connsiteX126" fmla="*/ 5700362 w 12192000"/>
                <a:gd name="connsiteY126" fmla="*/ 362454 h 362454"/>
                <a:gd name="connsiteX127" fmla="*/ 5595439 w 12192000"/>
                <a:gd name="connsiteY127" fmla="*/ 362454 h 362454"/>
                <a:gd name="connsiteX128" fmla="*/ 5554631 w 12192000"/>
                <a:gd name="connsiteY128" fmla="*/ 0 h 362454"/>
                <a:gd name="connsiteX129" fmla="*/ 5659555 w 12192000"/>
                <a:gd name="connsiteY129" fmla="*/ 0 h 362454"/>
                <a:gd name="connsiteX130" fmla="*/ 5495362 w 12192000"/>
                <a:gd name="connsiteY130" fmla="*/ 362454 h 362454"/>
                <a:gd name="connsiteX131" fmla="*/ 5390438 w 12192000"/>
                <a:gd name="connsiteY131" fmla="*/ 362454 h 362454"/>
                <a:gd name="connsiteX132" fmla="*/ 5363422 w 12192000"/>
                <a:gd name="connsiteY132" fmla="*/ 0 h 362454"/>
                <a:gd name="connsiteX133" fmla="*/ 5468345 w 12192000"/>
                <a:gd name="connsiteY133" fmla="*/ 0 h 362454"/>
                <a:gd name="connsiteX134" fmla="*/ 5304153 w 12192000"/>
                <a:gd name="connsiteY134" fmla="*/ 362454 h 362454"/>
                <a:gd name="connsiteX135" fmla="*/ 5199228 w 12192000"/>
                <a:gd name="connsiteY135" fmla="*/ 362454 h 362454"/>
                <a:gd name="connsiteX136" fmla="*/ 5158423 w 12192000"/>
                <a:gd name="connsiteY136" fmla="*/ 0 h 362454"/>
                <a:gd name="connsiteX137" fmla="*/ 5263348 w 12192000"/>
                <a:gd name="connsiteY137" fmla="*/ 0 h 362454"/>
                <a:gd name="connsiteX138" fmla="*/ 5099154 w 12192000"/>
                <a:gd name="connsiteY138" fmla="*/ 362454 h 362454"/>
                <a:gd name="connsiteX139" fmla="*/ 4994229 w 12192000"/>
                <a:gd name="connsiteY139" fmla="*/ 362454 h 362454"/>
                <a:gd name="connsiteX140" fmla="*/ 4953420 w 12192000"/>
                <a:gd name="connsiteY140" fmla="*/ 0 h 362454"/>
                <a:gd name="connsiteX141" fmla="*/ 5058346 w 12192000"/>
                <a:gd name="connsiteY141" fmla="*/ 0 h 362454"/>
                <a:gd name="connsiteX142" fmla="*/ 4894151 w 12192000"/>
                <a:gd name="connsiteY142" fmla="*/ 362454 h 362454"/>
                <a:gd name="connsiteX143" fmla="*/ 4789227 w 12192000"/>
                <a:gd name="connsiteY143" fmla="*/ 362454 h 362454"/>
                <a:gd name="connsiteX144" fmla="*/ 4748421 w 12192000"/>
                <a:gd name="connsiteY144" fmla="*/ 0 h 362454"/>
                <a:gd name="connsiteX145" fmla="*/ 4853343 w 12192000"/>
                <a:gd name="connsiteY145" fmla="*/ 0 h 362454"/>
                <a:gd name="connsiteX146" fmla="*/ 4689151 w 12192000"/>
                <a:gd name="connsiteY146" fmla="*/ 362454 h 362454"/>
                <a:gd name="connsiteX147" fmla="*/ 4584226 w 12192000"/>
                <a:gd name="connsiteY147" fmla="*/ 362454 h 362454"/>
                <a:gd name="connsiteX148" fmla="*/ 4543420 w 12192000"/>
                <a:gd name="connsiteY148" fmla="*/ 0 h 362454"/>
                <a:gd name="connsiteX149" fmla="*/ 4648343 w 12192000"/>
                <a:gd name="connsiteY149" fmla="*/ 0 h 362454"/>
                <a:gd name="connsiteX150" fmla="*/ 4484149 w 12192000"/>
                <a:gd name="connsiteY150" fmla="*/ 362454 h 362454"/>
                <a:gd name="connsiteX151" fmla="*/ 4379225 w 12192000"/>
                <a:gd name="connsiteY151" fmla="*/ 362454 h 362454"/>
                <a:gd name="connsiteX152" fmla="*/ 4338417 w 12192000"/>
                <a:gd name="connsiteY152" fmla="*/ 0 h 362454"/>
                <a:gd name="connsiteX153" fmla="*/ 4443341 w 12192000"/>
                <a:gd name="connsiteY153" fmla="*/ 0 h 362454"/>
                <a:gd name="connsiteX154" fmla="*/ 4279148 w 12192000"/>
                <a:gd name="connsiteY154" fmla="*/ 362454 h 362454"/>
                <a:gd name="connsiteX155" fmla="*/ 4174226 w 12192000"/>
                <a:gd name="connsiteY155" fmla="*/ 362454 h 362454"/>
                <a:gd name="connsiteX156" fmla="*/ 4133419 w 12192000"/>
                <a:gd name="connsiteY156" fmla="*/ 0 h 362454"/>
                <a:gd name="connsiteX157" fmla="*/ 4238340 w 12192000"/>
                <a:gd name="connsiteY157" fmla="*/ 0 h 362454"/>
                <a:gd name="connsiteX158" fmla="*/ 4074149 w 12192000"/>
                <a:gd name="connsiteY158" fmla="*/ 362454 h 362454"/>
                <a:gd name="connsiteX159" fmla="*/ 3969225 w 12192000"/>
                <a:gd name="connsiteY159" fmla="*/ 362454 h 362454"/>
                <a:gd name="connsiteX160" fmla="*/ 3928418 w 12192000"/>
                <a:gd name="connsiteY160" fmla="*/ 0 h 362454"/>
                <a:gd name="connsiteX161" fmla="*/ 4033341 w 12192000"/>
                <a:gd name="connsiteY161" fmla="*/ 0 h 362454"/>
                <a:gd name="connsiteX162" fmla="*/ 3869147 w 12192000"/>
                <a:gd name="connsiteY162" fmla="*/ 362454 h 362454"/>
                <a:gd name="connsiteX163" fmla="*/ 3764224 w 12192000"/>
                <a:gd name="connsiteY163" fmla="*/ 362454 h 362454"/>
                <a:gd name="connsiteX164" fmla="*/ 3723416 w 12192000"/>
                <a:gd name="connsiteY164" fmla="*/ 0 h 362454"/>
                <a:gd name="connsiteX165" fmla="*/ 3828340 w 12192000"/>
                <a:gd name="connsiteY165" fmla="*/ 0 h 362454"/>
                <a:gd name="connsiteX166" fmla="*/ 3664147 w 12192000"/>
                <a:gd name="connsiteY166" fmla="*/ 362454 h 362454"/>
                <a:gd name="connsiteX167" fmla="*/ 3559223 w 12192000"/>
                <a:gd name="connsiteY167" fmla="*/ 362454 h 362454"/>
                <a:gd name="connsiteX168" fmla="*/ 3518417 w 12192000"/>
                <a:gd name="connsiteY168" fmla="*/ 0 h 362454"/>
                <a:gd name="connsiteX169" fmla="*/ 3623339 w 12192000"/>
                <a:gd name="connsiteY169" fmla="*/ 0 h 362454"/>
                <a:gd name="connsiteX170" fmla="*/ 3459146 w 12192000"/>
                <a:gd name="connsiteY170" fmla="*/ 362454 h 362454"/>
                <a:gd name="connsiteX171" fmla="*/ 3354222 w 12192000"/>
                <a:gd name="connsiteY171" fmla="*/ 362454 h 362454"/>
                <a:gd name="connsiteX172" fmla="*/ 3313414 w 12192000"/>
                <a:gd name="connsiteY172" fmla="*/ 0 h 362454"/>
                <a:gd name="connsiteX173" fmla="*/ 3418339 w 12192000"/>
                <a:gd name="connsiteY173" fmla="*/ 0 h 362454"/>
                <a:gd name="connsiteX174" fmla="*/ 3254144 w 12192000"/>
                <a:gd name="connsiteY174" fmla="*/ 362454 h 362454"/>
                <a:gd name="connsiteX175" fmla="*/ 3149221 w 12192000"/>
                <a:gd name="connsiteY175" fmla="*/ 362454 h 362454"/>
                <a:gd name="connsiteX176" fmla="*/ 3122204 w 12192000"/>
                <a:gd name="connsiteY176" fmla="*/ 0 h 362454"/>
                <a:gd name="connsiteX177" fmla="*/ 3227129 w 12192000"/>
                <a:gd name="connsiteY177" fmla="*/ 0 h 362454"/>
                <a:gd name="connsiteX178" fmla="*/ 3062934 w 12192000"/>
                <a:gd name="connsiteY178" fmla="*/ 362454 h 362454"/>
                <a:gd name="connsiteX179" fmla="*/ 2958010 w 12192000"/>
                <a:gd name="connsiteY179" fmla="*/ 362454 h 362454"/>
                <a:gd name="connsiteX180" fmla="*/ 2917205 w 12192000"/>
                <a:gd name="connsiteY180" fmla="*/ 0 h 362454"/>
                <a:gd name="connsiteX181" fmla="*/ 3022129 w 12192000"/>
                <a:gd name="connsiteY181" fmla="*/ 0 h 362454"/>
                <a:gd name="connsiteX182" fmla="*/ 2857936 w 12192000"/>
                <a:gd name="connsiteY182" fmla="*/ 362454 h 362454"/>
                <a:gd name="connsiteX183" fmla="*/ 2753011 w 12192000"/>
                <a:gd name="connsiteY183" fmla="*/ 362454 h 362454"/>
                <a:gd name="connsiteX184" fmla="*/ 2712204 w 12192000"/>
                <a:gd name="connsiteY184" fmla="*/ 0 h 362454"/>
                <a:gd name="connsiteX185" fmla="*/ 2817128 w 12192000"/>
                <a:gd name="connsiteY185" fmla="*/ 0 h 362454"/>
                <a:gd name="connsiteX186" fmla="*/ 2652933 w 12192000"/>
                <a:gd name="connsiteY186" fmla="*/ 362454 h 362454"/>
                <a:gd name="connsiteX187" fmla="*/ 2548011 w 12192000"/>
                <a:gd name="connsiteY187" fmla="*/ 362454 h 362454"/>
                <a:gd name="connsiteX188" fmla="*/ 2507202 w 12192000"/>
                <a:gd name="connsiteY188" fmla="*/ 0 h 362454"/>
                <a:gd name="connsiteX189" fmla="*/ 2612127 w 12192000"/>
                <a:gd name="connsiteY189" fmla="*/ 0 h 362454"/>
                <a:gd name="connsiteX190" fmla="*/ 2447933 w 12192000"/>
                <a:gd name="connsiteY190" fmla="*/ 362454 h 362454"/>
                <a:gd name="connsiteX191" fmla="*/ 2343010 w 12192000"/>
                <a:gd name="connsiteY191" fmla="*/ 362454 h 362454"/>
                <a:gd name="connsiteX192" fmla="*/ 2302202 w 12192000"/>
                <a:gd name="connsiteY192" fmla="*/ 0 h 362454"/>
                <a:gd name="connsiteX193" fmla="*/ 2407125 w 12192000"/>
                <a:gd name="connsiteY193" fmla="*/ 0 h 362454"/>
                <a:gd name="connsiteX194" fmla="*/ 2242932 w 12192000"/>
                <a:gd name="connsiteY194" fmla="*/ 362454 h 362454"/>
                <a:gd name="connsiteX195" fmla="*/ 2138008 w 12192000"/>
                <a:gd name="connsiteY195" fmla="*/ 362454 h 362454"/>
                <a:gd name="connsiteX196" fmla="*/ 2097201 w 12192000"/>
                <a:gd name="connsiteY196" fmla="*/ 0 h 362454"/>
                <a:gd name="connsiteX197" fmla="*/ 2202124 w 12192000"/>
                <a:gd name="connsiteY197" fmla="*/ 0 h 362454"/>
                <a:gd name="connsiteX198" fmla="*/ 2037930 w 12192000"/>
                <a:gd name="connsiteY198" fmla="*/ 362454 h 362454"/>
                <a:gd name="connsiteX199" fmla="*/ 1933006 w 12192000"/>
                <a:gd name="connsiteY199" fmla="*/ 362454 h 362454"/>
                <a:gd name="connsiteX200" fmla="*/ 1892198 w 12192000"/>
                <a:gd name="connsiteY200" fmla="*/ 0 h 362454"/>
                <a:gd name="connsiteX201" fmla="*/ 1997122 w 12192000"/>
                <a:gd name="connsiteY201" fmla="*/ 0 h 362454"/>
                <a:gd name="connsiteX202" fmla="*/ 1832930 w 12192000"/>
                <a:gd name="connsiteY202" fmla="*/ 362454 h 362454"/>
                <a:gd name="connsiteX203" fmla="*/ 1728005 w 12192000"/>
                <a:gd name="connsiteY203" fmla="*/ 362454 h 362454"/>
                <a:gd name="connsiteX204" fmla="*/ 1687197 w 12192000"/>
                <a:gd name="connsiteY204" fmla="*/ 0 h 362454"/>
                <a:gd name="connsiteX205" fmla="*/ 1792121 w 12192000"/>
                <a:gd name="connsiteY205" fmla="*/ 0 h 362454"/>
                <a:gd name="connsiteX206" fmla="*/ 1627927 w 12192000"/>
                <a:gd name="connsiteY206" fmla="*/ 362454 h 362454"/>
                <a:gd name="connsiteX207" fmla="*/ 1523003 w 12192000"/>
                <a:gd name="connsiteY207" fmla="*/ 362454 h 362454"/>
                <a:gd name="connsiteX208" fmla="*/ 1482196 w 12192000"/>
                <a:gd name="connsiteY208" fmla="*/ 0 h 362454"/>
                <a:gd name="connsiteX209" fmla="*/ 1587120 w 12192000"/>
                <a:gd name="connsiteY209" fmla="*/ 0 h 362454"/>
                <a:gd name="connsiteX210" fmla="*/ 1422926 w 12192000"/>
                <a:gd name="connsiteY210" fmla="*/ 362454 h 362454"/>
                <a:gd name="connsiteX211" fmla="*/ 1318002 w 12192000"/>
                <a:gd name="connsiteY211" fmla="*/ 362454 h 362454"/>
                <a:gd name="connsiteX212" fmla="*/ 1277195 w 12192000"/>
                <a:gd name="connsiteY212" fmla="*/ 0 h 362454"/>
                <a:gd name="connsiteX213" fmla="*/ 1382120 w 12192000"/>
                <a:gd name="connsiteY213" fmla="*/ 0 h 362454"/>
                <a:gd name="connsiteX214" fmla="*/ 1217925 w 12192000"/>
                <a:gd name="connsiteY214" fmla="*/ 362454 h 362454"/>
                <a:gd name="connsiteX215" fmla="*/ 1113001 w 12192000"/>
                <a:gd name="connsiteY215" fmla="*/ 362454 h 362454"/>
                <a:gd name="connsiteX216" fmla="*/ 1072194 w 12192000"/>
                <a:gd name="connsiteY216" fmla="*/ 0 h 362454"/>
                <a:gd name="connsiteX217" fmla="*/ 1177118 w 12192000"/>
                <a:gd name="connsiteY217" fmla="*/ 0 h 362454"/>
                <a:gd name="connsiteX218" fmla="*/ 1012924 w 12192000"/>
                <a:gd name="connsiteY218" fmla="*/ 362454 h 362454"/>
                <a:gd name="connsiteX219" fmla="*/ 908000 w 12192000"/>
                <a:gd name="connsiteY219" fmla="*/ 362454 h 362454"/>
                <a:gd name="connsiteX220" fmla="*/ 880984 w 12192000"/>
                <a:gd name="connsiteY220" fmla="*/ 0 h 362454"/>
                <a:gd name="connsiteX221" fmla="*/ 985908 w 12192000"/>
                <a:gd name="connsiteY221" fmla="*/ 0 h 362454"/>
                <a:gd name="connsiteX222" fmla="*/ 821715 w 12192000"/>
                <a:gd name="connsiteY222" fmla="*/ 362454 h 362454"/>
                <a:gd name="connsiteX223" fmla="*/ 716790 w 12192000"/>
                <a:gd name="connsiteY223" fmla="*/ 362454 h 362454"/>
                <a:gd name="connsiteX224" fmla="*/ 689773 w 12192000"/>
                <a:gd name="connsiteY224" fmla="*/ 0 h 362454"/>
                <a:gd name="connsiteX225" fmla="*/ 794698 w 12192000"/>
                <a:gd name="connsiteY225" fmla="*/ 0 h 362454"/>
                <a:gd name="connsiteX226" fmla="*/ 630504 w 12192000"/>
                <a:gd name="connsiteY226" fmla="*/ 362454 h 362454"/>
                <a:gd name="connsiteX227" fmla="*/ 525580 w 12192000"/>
                <a:gd name="connsiteY227" fmla="*/ 362454 h 362454"/>
                <a:gd name="connsiteX228" fmla="*/ 498563 w 12192000"/>
                <a:gd name="connsiteY228" fmla="*/ 0 h 362454"/>
                <a:gd name="connsiteX229" fmla="*/ 603487 w 12192000"/>
                <a:gd name="connsiteY229" fmla="*/ 0 h 362454"/>
                <a:gd name="connsiteX230" fmla="*/ 439293 w 12192000"/>
                <a:gd name="connsiteY230" fmla="*/ 362454 h 362454"/>
                <a:gd name="connsiteX231" fmla="*/ 334369 w 12192000"/>
                <a:gd name="connsiteY231" fmla="*/ 362454 h 362454"/>
                <a:gd name="connsiteX232" fmla="*/ 307353 w 12192000"/>
                <a:gd name="connsiteY232" fmla="*/ 0 h 362454"/>
                <a:gd name="connsiteX233" fmla="*/ 412277 w 12192000"/>
                <a:gd name="connsiteY233" fmla="*/ 0 h 362454"/>
                <a:gd name="connsiteX234" fmla="*/ 248083 w 12192000"/>
                <a:gd name="connsiteY234" fmla="*/ 362454 h 362454"/>
                <a:gd name="connsiteX235" fmla="*/ 143159 w 12192000"/>
                <a:gd name="connsiteY235" fmla="*/ 362454 h 362454"/>
                <a:gd name="connsiteX236" fmla="*/ 116154 w 12192000"/>
                <a:gd name="connsiteY236" fmla="*/ 0 h 362454"/>
                <a:gd name="connsiteX237" fmla="*/ 221078 w 12192000"/>
                <a:gd name="connsiteY237" fmla="*/ 0 h 362454"/>
                <a:gd name="connsiteX238" fmla="*/ 56884 w 12192000"/>
                <a:gd name="connsiteY238" fmla="*/ 362454 h 362454"/>
                <a:gd name="connsiteX239" fmla="*/ 0 w 12192000"/>
                <a:gd name="connsiteY239" fmla="*/ 362454 h 362454"/>
                <a:gd name="connsiteX240" fmla="*/ 0 w 12192000"/>
                <a:gd name="connsiteY240" fmla="*/ 256407 h 36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2192000" h="362454">
                  <a:moveTo>
                    <a:pt x="12087076" y="0"/>
                  </a:moveTo>
                  <a:lnTo>
                    <a:pt x="12192000" y="0"/>
                  </a:lnTo>
                  <a:lnTo>
                    <a:pt x="12027806" y="362454"/>
                  </a:lnTo>
                  <a:lnTo>
                    <a:pt x="11922882" y="362454"/>
                  </a:lnTo>
                  <a:close/>
                  <a:moveTo>
                    <a:pt x="11882077" y="0"/>
                  </a:moveTo>
                  <a:lnTo>
                    <a:pt x="11987001" y="0"/>
                  </a:lnTo>
                  <a:lnTo>
                    <a:pt x="11822807" y="362454"/>
                  </a:lnTo>
                  <a:lnTo>
                    <a:pt x="11717883" y="362454"/>
                  </a:lnTo>
                  <a:close/>
                  <a:moveTo>
                    <a:pt x="11677076" y="0"/>
                  </a:moveTo>
                  <a:lnTo>
                    <a:pt x="11782000" y="0"/>
                  </a:lnTo>
                  <a:lnTo>
                    <a:pt x="11617806" y="362454"/>
                  </a:lnTo>
                  <a:lnTo>
                    <a:pt x="11512882" y="362454"/>
                  </a:lnTo>
                  <a:close/>
                  <a:moveTo>
                    <a:pt x="11472075" y="0"/>
                  </a:moveTo>
                  <a:lnTo>
                    <a:pt x="11576999" y="0"/>
                  </a:lnTo>
                  <a:lnTo>
                    <a:pt x="11412805" y="362454"/>
                  </a:lnTo>
                  <a:lnTo>
                    <a:pt x="11307881" y="362454"/>
                  </a:lnTo>
                  <a:close/>
                  <a:moveTo>
                    <a:pt x="11267074" y="0"/>
                  </a:moveTo>
                  <a:lnTo>
                    <a:pt x="11371998" y="0"/>
                  </a:lnTo>
                  <a:lnTo>
                    <a:pt x="11207804" y="362454"/>
                  </a:lnTo>
                  <a:lnTo>
                    <a:pt x="11102880" y="362454"/>
                  </a:lnTo>
                  <a:close/>
                  <a:moveTo>
                    <a:pt x="11062073" y="0"/>
                  </a:moveTo>
                  <a:lnTo>
                    <a:pt x="11166997" y="0"/>
                  </a:lnTo>
                  <a:lnTo>
                    <a:pt x="11002803" y="362454"/>
                  </a:lnTo>
                  <a:lnTo>
                    <a:pt x="10897879" y="362454"/>
                  </a:lnTo>
                  <a:close/>
                  <a:moveTo>
                    <a:pt x="10857072" y="0"/>
                  </a:moveTo>
                  <a:lnTo>
                    <a:pt x="10961996" y="0"/>
                  </a:lnTo>
                  <a:lnTo>
                    <a:pt x="10797802" y="362454"/>
                  </a:lnTo>
                  <a:lnTo>
                    <a:pt x="10692878" y="362454"/>
                  </a:lnTo>
                  <a:close/>
                  <a:moveTo>
                    <a:pt x="10652071" y="0"/>
                  </a:moveTo>
                  <a:lnTo>
                    <a:pt x="10756995" y="0"/>
                  </a:lnTo>
                  <a:lnTo>
                    <a:pt x="10592801" y="362454"/>
                  </a:lnTo>
                  <a:lnTo>
                    <a:pt x="10487877" y="362454"/>
                  </a:lnTo>
                  <a:close/>
                  <a:moveTo>
                    <a:pt x="10447070" y="0"/>
                  </a:moveTo>
                  <a:lnTo>
                    <a:pt x="10551994" y="0"/>
                  </a:lnTo>
                  <a:lnTo>
                    <a:pt x="10387800" y="362454"/>
                  </a:lnTo>
                  <a:lnTo>
                    <a:pt x="10282876" y="362454"/>
                  </a:lnTo>
                  <a:close/>
                  <a:moveTo>
                    <a:pt x="10242069" y="0"/>
                  </a:moveTo>
                  <a:lnTo>
                    <a:pt x="10346993" y="0"/>
                  </a:lnTo>
                  <a:lnTo>
                    <a:pt x="10182799" y="362454"/>
                  </a:lnTo>
                  <a:lnTo>
                    <a:pt x="10077875" y="362454"/>
                  </a:lnTo>
                  <a:close/>
                  <a:moveTo>
                    <a:pt x="10037068" y="0"/>
                  </a:moveTo>
                  <a:lnTo>
                    <a:pt x="10141992" y="0"/>
                  </a:lnTo>
                  <a:lnTo>
                    <a:pt x="9977798" y="362454"/>
                  </a:lnTo>
                  <a:lnTo>
                    <a:pt x="9872874" y="362454"/>
                  </a:lnTo>
                  <a:close/>
                  <a:moveTo>
                    <a:pt x="9845855" y="0"/>
                  </a:moveTo>
                  <a:lnTo>
                    <a:pt x="9950779" y="0"/>
                  </a:lnTo>
                  <a:lnTo>
                    <a:pt x="9786585" y="362454"/>
                  </a:lnTo>
                  <a:lnTo>
                    <a:pt x="9681661" y="362454"/>
                  </a:lnTo>
                  <a:close/>
                  <a:moveTo>
                    <a:pt x="9640856" y="0"/>
                  </a:moveTo>
                  <a:lnTo>
                    <a:pt x="9745780" y="0"/>
                  </a:lnTo>
                  <a:lnTo>
                    <a:pt x="9581586" y="362454"/>
                  </a:lnTo>
                  <a:lnTo>
                    <a:pt x="9476662" y="362454"/>
                  </a:lnTo>
                  <a:close/>
                  <a:moveTo>
                    <a:pt x="9435855" y="0"/>
                  </a:moveTo>
                  <a:lnTo>
                    <a:pt x="9540779" y="0"/>
                  </a:lnTo>
                  <a:lnTo>
                    <a:pt x="9376585" y="362454"/>
                  </a:lnTo>
                  <a:lnTo>
                    <a:pt x="9271661" y="362454"/>
                  </a:lnTo>
                  <a:close/>
                  <a:moveTo>
                    <a:pt x="9230854" y="0"/>
                  </a:moveTo>
                  <a:lnTo>
                    <a:pt x="9335778" y="0"/>
                  </a:lnTo>
                  <a:lnTo>
                    <a:pt x="9171584" y="362454"/>
                  </a:lnTo>
                  <a:lnTo>
                    <a:pt x="9066660" y="362454"/>
                  </a:lnTo>
                  <a:close/>
                  <a:moveTo>
                    <a:pt x="9025853" y="0"/>
                  </a:moveTo>
                  <a:lnTo>
                    <a:pt x="9130777" y="0"/>
                  </a:lnTo>
                  <a:lnTo>
                    <a:pt x="8966583" y="362454"/>
                  </a:lnTo>
                  <a:lnTo>
                    <a:pt x="8861659" y="362454"/>
                  </a:lnTo>
                  <a:close/>
                  <a:moveTo>
                    <a:pt x="8820852" y="0"/>
                  </a:moveTo>
                  <a:lnTo>
                    <a:pt x="8925776" y="0"/>
                  </a:lnTo>
                  <a:lnTo>
                    <a:pt x="8761582" y="362454"/>
                  </a:lnTo>
                  <a:lnTo>
                    <a:pt x="8656658" y="362454"/>
                  </a:lnTo>
                  <a:close/>
                  <a:moveTo>
                    <a:pt x="8615851" y="0"/>
                  </a:moveTo>
                  <a:lnTo>
                    <a:pt x="8720775" y="0"/>
                  </a:lnTo>
                  <a:lnTo>
                    <a:pt x="8556581" y="362454"/>
                  </a:lnTo>
                  <a:lnTo>
                    <a:pt x="8451657" y="362454"/>
                  </a:lnTo>
                  <a:close/>
                  <a:moveTo>
                    <a:pt x="8410850" y="0"/>
                  </a:moveTo>
                  <a:lnTo>
                    <a:pt x="8515774" y="0"/>
                  </a:lnTo>
                  <a:lnTo>
                    <a:pt x="8351580" y="362454"/>
                  </a:lnTo>
                  <a:lnTo>
                    <a:pt x="8246656" y="362454"/>
                  </a:lnTo>
                  <a:close/>
                  <a:moveTo>
                    <a:pt x="8205849" y="0"/>
                  </a:moveTo>
                  <a:lnTo>
                    <a:pt x="8310773" y="0"/>
                  </a:lnTo>
                  <a:lnTo>
                    <a:pt x="8146579" y="362454"/>
                  </a:lnTo>
                  <a:lnTo>
                    <a:pt x="8041655" y="362454"/>
                  </a:lnTo>
                  <a:close/>
                  <a:moveTo>
                    <a:pt x="8000848" y="0"/>
                  </a:moveTo>
                  <a:lnTo>
                    <a:pt x="8105772" y="0"/>
                  </a:lnTo>
                  <a:lnTo>
                    <a:pt x="7941578" y="362454"/>
                  </a:lnTo>
                  <a:lnTo>
                    <a:pt x="7836654" y="362454"/>
                  </a:lnTo>
                  <a:close/>
                  <a:moveTo>
                    <a:pt x="7795847" y="0"/>
                  </a:moveTo>
                  <a:lnTo>
                    <a:pt x="7900771" y="0"/>
                  </a:lnTo>
                  <a:lnTo>
                    <a:pt x="7736577" y="362454"/>
                  </a:lnTo>
                  <a:lnTo>
                    <a:pt x="7631653" y="362454"/>
                  </a:lnTo>
                  <a:close/>
                  <a:moveTo>
                    <a:pt x="7604637" y="0"/>
                  </a:moveTo>
                  <a:lnTo>
                    <a:pt x="7709561" y="0"/>
                  </a:lnTo>
                  <a:lnTo>
                    <a:pt x="7545367" y="362454"/>
                  </a:lnTo>
                  <a:lnTo>
                    <a:pt x="7440443" y="362454"/>
                  </a:lnTo>
                  <a:close/>
                  <a:moveTo>
                    <a:pt x="7399638" y="0"/>
                  </a:moveTo>
                  <a:lnTo>
                    <a:pt x="7504562" y="0"/>
                  </a:lnTo>
                  <a:lnTo>
                    <a:pt x="7340368" y="362454"/>
                  </a:lnTo>
                  <a:lnTo>
                    <a:pt x="7235444" y="362454"/>
                  </a:lnTo>
                  <a:close/>
                  <a:moveTo>
                    <a:pt x="7194637" y="0"/>
                  </a:moveTo>
                  <a:lnTo>
                    <a:pt x="7299561" y="0"/>
                  </a:lnTo>
                  <a:lnTo>
                    <a:pt x="7135367" y="362454"/>
                  </a:lnTo>
                  <a:lnTo>
                    <a:pt x="7030443" y="362454"/>
                  </a:lnTo>
                  <a:close/>
                  <a:moveTo>
                    <a:pt x="6989636" y="0"/>
                  </a:moveTo>
                  <a:lnTo>
                    <a:pt x="7094560" y="0"/>
                  </a:lnTo>
                  <a:lnTo>
                    <a:pt x="6930366" y="362454"/>
                  </a:lnTo>
                  <a:lnTo>
                    <a:pt x="6825442" y="362454"/>
                  </a:lnTo>
                  <a:close/>
                  <a:moveTo>
                    <a:pt x="6784635" y="0"/>
                  </a:moveTo>
                  <a:lnTo>
                    <a:pt x="6889559" y="0"/>
                  </a:lnTo>
                  <a:lnTo>
                    <a:pt x="6725365" y="362454"/>
                  </a:lnTo>
                  <a:lnTo>
                    <a:pt x="6620441" y="362454"/>
                  </a:lnTo>
                  <a:close/>
                  <a:moveTo>
                    <a:pt x="6579634" y="0"/>
                  </a:moveTo>
                  <a:lnTo>
                    <a:pt x="6684558" y="0"/>
                  </a:lnTo>
                  <a:lnTo>
                    <a:pt x="6520364" y="362454"/>
                  </a:lnTo>
                  <a:lnTo>
                    <a:pt x="6415440" y="362454"/>
                  </a:lnTo>
                  <a:close/>
                  <a:moveTo>
                    <a:pt x="6374633" y="0"/>
                  </a:moveTo>
                  <a:lnTo>
                    <a:pt x="6479557" y="0"/>
                  </a:lnTo>
                  <a:lnTo>
                    <a:pt x="6315363" y="362454"/>
                  </a:lnTo>
                  <a:lnTo>
                    <a:pt x="6210439" y="362454"/>
                  </a:lnTo>
                  <a:close/>
                  <a:moveTo>
                    <a:pt x="6169632" y="0"/>
                  </a:moveTo>
                  <a:lnTo>
                    <a:pt x="6274556" y="0"/>
                  </a:lnTo>
                  <a:lnTo>
                    <a:pt x="6110362" y="362454"/>
                  </a:lnTo>
                  <a:lnTo>
                    <a:pt x="6005438" y="362454"/>
                  </a:lnTo>
                  <a:close/>
                  <a:moveTo>
                    <a:pt x="5964632" y="0"/>
                  </a:moveTo>
                  <a:lnTo>
                    <a:pt x="6069556" y="0"/>
                  </a:lnTo>
                  <a:lnTo>
                    <a:pt x="5905362" y="362454"/>
                  </a:lnTo>
                  <a:lnTo>
                    <a:pt x="5800438" y="362454"/>
                  </a:lnTo>
                  <a:close/>
                  <a:moveTo>
                    <a:pt x="5759631" y="0"/>
                  </a:moveTo>
                  <a:lnTo>
                    <a:pt x="5864555" y="0"/>
                  </a:lnTo>
                  <a:lnTo>
                    <a:pt x="5700362" y="362454"/>
                  </a:lnTo>
                  <a:lnTo>
                    <a:pt x="5595439" y="362454"/>
                  </a:lnTo>
                  <a:close/>
                  <a:moveTo>
                    <a:pt x="5554631" y="0"/>
                  </a:moveTo>
                  <a:lnTo>
                    <a:pt x="5659555" y="0"/>
                  </a:lnTo>
                  <a:lnTo>
                    <a:pt x="5495362" y="362454"/>
                  </a:lnTo>
                  <a:lnTo>
                    <a:pt x="5390438" y="362454"/>
                  </a:lnTo>
                  <a:close/>
                  <a:moveTo>
                    <a:pt x="5363422" y="0"/>
                  </a:moveTo>
                  <a:lnTo>
                    <a:pt x="5468345" y="0"/>
                  </a:lnTo>
                  <a:lnTo>
                    <a:pt x="5304153" y="362454"/>
                  </a:lnTo>
                  <a:lnTo>
                    <a:pt x="5199228" y="362454"/>
                  </a:lnTo>
                  <a:close/>
                  <a:moveTo>
                    <a:pt x="5158423" y="0"/>
                  </a:moveTo>
                  <a:lnTo>
                    <a:pt x="5263348" y="0"/>
                  </a:lnTo>
                  <a:lnTo>
                    <a:pt x="5099154" y="362454"/>
                  </a:lnTo>
                  <a:lnTo>
                    <a:pt x="4994229" y="362454"/>
                  </a:lnTo>
                  <a:close/>
                  <a:moveTo>
                    <a:pt x="4953420" y="0"/>
                  </a:moveTo>
                  <a:lnTo>
                    <a:pt x="5058346" y="0"/>
                  </a:lnTo>
                  <a:lnTo>
                    <a:pt x="4894151" y="362454"/>
                  </a:lnTo>
                  <a:lnTo>
                    <a:pt x="4789227" y="362454"/>
                  </a:lnTo>
                  <a:close/>
                  <a:moveTo>
                    <a:pt x="4748421" y="0"/>
                  </a:moveTo>
                  <a:lnTo>
                    <a:pt x="4853343" y="0"/>
                  </a:lnTo>
                  <a:lnTo>
                    <a:pt x="4689151" y="362454"/>
                  </a:lnTo>
                  <a:lnTo>
                    <a:pt x="4584226" y="362454"/>
                  </a:lnTo>
                  <a:close/>
                  <a:moveTo>
                    <a:pt x="4543420" y="0"/>
                  </a:moveTo>
                  <a:lnTo>
                    <a:pt x="4648343" y="0"/>
                  </a:lnTo>
                  <a:lnTo>
                    <a:pt x="4484149" y="362454"/>
                  </a:lnTo>
                  <a:lnTo>
                    <a:pt x="4379225" y="362454"/>
                  </a:lnTo>
                  <a:close/>
                  <a:moveTo>
                    <a:pt x="4338417" y="0"/>
                  </a:moveTo>
                  <a:lnTo>
                    <a:pt x="4443341" y="0"/>
                  </a:lnTo>
                  <a:lnTo>
                    <a:pt x="4279148" y="362454"/>
                  </a:lnTo>
                  <a:lnTo>
                    <a:pt x="4174226" y="362454"/>
                  </a:lnTo>
                  <a:close/>
                  <a:moveTo>
                    <a:pt x="4133419" y="0"/>
                  </a:moveTo>
                  <a:lnTo>
                    <a:pt x="4238340" y="0"/>
                  </a:lnTo>
                  <a:lnTo>
                    <a:pt x="4074149" y="362454"/>
                  </a:lnTo>
                  <a:lnTo>
                    <a:pt x="3969225" y="362454"/>
                  </a:lnTo>
                  <a:close/>
                  <a:moveTo>
                    <a:pt x="3928418" y="0"/>
                  </a:moveTo>
                  <a:lnTo>
                    <a:pt x="4033341" y="0"/>
                  </a:lnTo>
                  <a:lnTo>
                    <a:pt x="3869147" y="362454"/>
                  </a:lnTo>
                  <a:lnTo>
                    <a:pt x="3764224" y="362454"/>
                  </a:lnTo>
                  <a:close/>
                  <a:moveTo>
                    <a:pt x="3723416" y="0"/>
                  </a:moveTo>
                  <a:lnTo>
                    <a:pt x="3828340" y="0"/>
                  </a:lnTo>
                  <a:lnTo>
                    <a:pt x="3664147" y="362454"/>
                  </a:lnTo>
                  <a:lnTo>
                    <a:pt x="3559223" y="362454"/>
                  </a:lnTo>
                  <a:close/>
                  <a:moveTo>
                    <a:pt x="3518417" y="0"/>
                  </a:moveTo>
                  <a:lnTo>
                    <a:pt x="3623339" y="0"/>
                  </a:lnTo>
                  <a:lnTo>
                    <a:pt x="3459146" y="362454"/>
                  </a:lnTo>
                  <a:lnTo>
                    <a:pt x="3354222" y="362454"/>
                  </a:lnTo>
                  <a:close/>
                  <a:moveTo>
                    <a:pt x="3313414" y="0"/>
                  </a:moveTo>
                  <a:lnTo>
                    <a:pt x="3418339" y="0"/>
                  </a:lnTo>
                  <a:lnTo>
                    <a:pt x="3254144" y="362454"/>
                  </a:lnTo>
                  <a:lnTo>
                    <a:pt x="3149221" y="362454"/>
                  </a:lnTo>
                  <a:close/>
                  <a:moveTo>
                    <a:pt x="3122204" y="0"/>
                  </a:moveTo>
                  <a:lnTo>
                    <a:pt x="3227129" y="0"/>
                  </a:lnTo>
                  <a:lnTo>
                    <a:pt x="3062934" y="362454"/>
                  </a:lnTo>
                  <a:lnTo>
                    <a:pt x="2958010" y="362454"/>
                  </a:lnTo>
                  <a:close/>
                  <a:moveTo>
                    <a:pt x="2917205" y="0"/>
                  </a:moveTo>
                  <a:lnTo>
                    <a:pt x="3022129" y="0"/>
                  </a:lnTo>
                  <a:lnTo>
                    <a:pt x="2857936" y="362454"/>
                  </a:lnTo>
                  <a:lnTo>
                    <a:pt x="2753011" y="362454"/>
                  </a:lnTo>
                  <a:close/>
                  <a:moveTo>
                    <a:pt x="2712204" y="0"/>
                  </a:moveTo>
                  <a:lnTo>
                    <a:pt x="2817128" y="0"/>
                  </a:lnTo>
                  <a:lnTo>
                    <a:pt x="2652933" y="362454"/>
                  </a:lnTo>
                  <a:lnTo>
                    <a:pt x="2548011" y="362454"/>
                  </a:lnTo>
                  <a:close/>
                  <a:moveTo>
                    <a:pt x="2507202" y="0"/>
                  </a:moveTo>
                  <a:lnTo>
                    <a:pt x="2612127" y="0"/>
                  </a:lnTo>
                  <a:lnTo>
                    <a:pt x="2447933" y="362454"/>
                  </a:lnTo>
                  <a:lnTo>
                    <a:pt x="2343010" y="362454"/>
                  </a:lnTo>
                  <a:close/>
                  <a:moveTo>
                    <a:pt x="2302202" y="0"/>
                  </a:moveTo>
                  <a:lnTo>
                    <a:pt x="2407125" y="0"/>
                  </a:lnTo>
                  <a:lnTo>
                    <a:pt x="2242932" y="362454"/>
                  </a:lnTo>
                  <a:lnTo>
                    <a:pt x="2138008" y="362454"/>
                  </a:lnTo>
                  <a:close/>
                  <a:moveTo>
                    <a:pt x="2097201" y="0"/>
                  </a:moveTo>
                  <a:lnTo>
                    <a:pt x="2202124" y="0"/>
                  </a:lnTo>
                  <a:lnTo>
                    <a:pt x="2037930" y="362454"/>
                  </a:lnTo>
                  <a:lnTo>
                    <a:pt x="1933006" y="362454"/>
                  </a:lnTo>
                  <a:close/>
                  <a:moveTo>
                    <a:pt x="1892198" y="0"/>
                  </a:moveTo>
                  <a:lnTo>
                    <a:pt x="1997122" y="0"/>
                  </a:lnTo>
                  <a:lnTo>
                    <a:pt x="1832930" y="362454"/>
                  </a:lnTo>
                  <a:lnTo>
                    <a:pt x="1728005" y="362454"/>
                  </a:lnTo>
                  <a:close/>
                  <a:moveTo>
                    <a:pt x="1687197" y="0"/>
                  </a:moveTo>
                  <a:lnTo>
                    <a:pt x="1792121" y="0"/>
                  </a:lnTo>
                  <a:lnTo>
                    <a:pt x="1627927" y="362454"/>
                  </a:lnTo>
                  <a:lnTo>
                    <a:pt x="1523003" y="362454"/>
                  </a:lnTo>
                  <a:close/>
                  <a:moveTo>
                    <a:pt x="1482196" y="0"/>
                  </a:moveTo>
                  <a:lnTo>
                    <a:pt x="1587120" y="0"/>
                  </a:lnTo>
                  <a:lnTo>
                    <a:pt x="1422926" y="362454"/>
                  </a:lnTo>
                  <a:lnTo>
                    <a:pt x="1318002" y="362454"/>
                  </a:lnTo>
                  <a:close/>
                  <a:moveTo>
                    <a:pt x="1277195" y="0"/>
                  </a:moveTo>
                  <a:lnTo>
                    <a:pt x="1382120" y="0"/>
                  </a:lnTo>
                  <a:lnTo>
                    <a:pt x="1217925" y="362454"/>
                  </a:lnTo>
                  <a:lnTo>
                    <a:pt x="1113001" y="362454"/>
                  </a:lnTo>
                  <a:close/>
                  <a:moveTo>
                    <a:pt x="1072194" y="0"/>
                  </a:moveTo>
                  <a:lnTo>
                    <a:pt x="1177118" y="0"/>
                  </a:lnTo>
                  <a:lnTo>
                    <a:pt x="1012924" y="362454"/>
                  </a:lnTo>
                  <a:lnTo>
                    <a:pt x="908000" y="362454"/>
                  </a:lnTo>
                  <a:close/>
                  <a:moveTo>
                    <a:pt x="880984" y="0"/>
                  </a:moveTo>
                  <a:lnTo>
                    <a:pt x="985908" y="0"/>
                  </a:lnTo>
                  <a:lnTo>
                    <a:pt x="821715" y="362454"/>
                  </a:lnTo>
                  <a:lnTo>
                    <a:pt x="716790" y="362454"/>
                  </a:lnTo>
                  <a:close/>
                  <a:moveTo>
                    <a:pt x="689773" y="0"/>
                  </a:moveTo>
                  <a:lnTo>
                    <a:pt x="794698" y="0"/>
                  </a:lnTo>
                  <a:lnTo>
                    <a:pt x="630504" y="362454"/>
                  </a:lnTo>
                  <a:lnTo>
                    <a:pt x="525580" y="362454"/>
                  </a:lnTo>
                  <a:close/>
                  <a:moveTo>
                    <a:pt x="498563" y="0"/>
                  </a:moveTo>
                  <a:lnTo>
                    <a:pt x="603487" y="0"/>
                  </a:lnTo>
                  <a:lnTo>
                    <a:pt x="439293" y="362454"/>
                  </a:lnTo>
                  <a:lnTo>
                    <a:pt x="334369" y="362454"/>
                  </a:lnTo>
                  <a:close/>
                  <a:moveTo>
                    <a:pt x="307353" y="0"/>
                  </a:moveTo>
                  <a:lnTo>
                    <a:pt x="412277" y="0"/>
                  </a:lnTo>
                  <a:lnTo>
                    <a:pt x="248083" y="362454"/>
                  </a:lnTo>
                  <a:lnTo>
                    <a:pt x="143159" y="362454"/>
                  </a:lnTo>
                  <a:close/>
                  <a:moveTo>
                    <a:pt x="116154" y="0"/>
                  </a:moveTo>
                  <a:lnTo>
                    <a:pt x="221078" y="0"/>
                  </a:lnTo>
                  <a:lnTo>
                    <a:pt x="56884" y="362454"/>
                  </a:lnTo>
                  <a:lnTo>
                    <a:pt x="0" y="362454"/>
                  </a:lnTo>
                  <a:lnTo>
                    <a:pt x="0" y="25640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5051466A-A203-4529-899E-424D880CDB5A}"/>
              </a:ext>
            </a:extLst>
          </p:cNvPr>
          <p:cNvGrpSpPr/>
          <p:nvPr/>
        </p:nvGrpSpPr>
        <p:grpSpPr>
          <a:xfrm>
            <a:off x="5299720" y="1890106"/>
            <a:ext cx="1592559" cy="1728262"/>
            <a:chOff x="6064791" y="2003286"/>
            <a:chExt cx="4244393" cy="4606061"/>
          </a:xfrm>
        </p:grpSpPr>
        <p:sp>
          <p:nvSpPr>
            <p:cNvPr id="190" name="Freeform: Shape 189">
              <a:extLst>
                <a:ext uri="{FF2B5EF4-FFF2-40B4-BE49-F238E27FC236}">
                  <a16:creationId xmlns:a16="http://schemas.microsoft.com/office/drawing/2014/main" id="{AF95DFBD-336F-4D44-92D6-A52E7EFF25AA}"/>
                </a:ext>
              </a:extLst>
            </p:cNvPr>
            <p:cNvSpPr/>
            <p:nvPr/>
          </p:nvSpPr>
          <p:spPr>
            <a:xfrm>
              <a:off x="6064791" y="5552161"/>
              <a:ext cx="4244393" cy="1057186"/>
            </a:xfrm>
            <a:custGeom>
              <a:avLst/>
              <a:gdLst>
                <a:gd name="connsiteX0" fmla="*/ 4229829 w 4244392"/>
                <a:gd name="connsiteY0" fmla="*/ 72820 h 1081903"/>
                <a:gd name="connsiteX1" fmla="*/ 4229829 w 4244392"/>
                <a:gd name="connsiteY1" fmla="*/ 31209 h 1081903"/>
                <a:gd name="connsiteX2" fmla="*/ 31209 w 4244392"/>
                <a:gd name="connsiteY2" fmla="*/ 31209 h 1081903"/>
                <a:gd name="connsiteX3" fmla="*/ 31209 w 4244392"/>
                <a:gd name="connsiteY3" fmla="*/ 72820 h 1081903"/>
                <a:gd name="connsiteX4" fmla="*/ 2132599 w 4244392"/>
                <a:gd name="connsiteY4" fmla="*/ 1054856 h 1081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92" h="1081903">
                  <a:moveTo>
                    <a:pt x="4229829" y="72820"/>
                  </a:moveTo>
                  <a:lnTo>
                    <a:pt x="4229829" y="31209"/>
                  </a:lnTo>
                  <a:lnTo>
                    <a:pt x="31209" y="31209"/>
                  </a:lnTo>
                  <a:lnTo>
                    <a:pt x="31209" y="72820"/>
                  </a:lnTo>
                  <a:lnTo>
                    <a:pt x="2132599" y="1054856"/>
                  </a:lnTo>
                  <a:close/>
                </a:path>
              </a:pathLst>
            </a:custGeom>
            <a:gradFill>
              <a:gsLst>
                <a:gs pos="100000">
                  <a:srgbClr val="FF7F00">
                    <a:alpha val="77000"/>
                    <a:lumMod val="15000"/>
                  </a:srgbClr>
                </a:gs>
                <a:gs pos="0">
                  <a:srgbClr val="FF7F00">
                    <a:lumMod val="35000"/>
                  </a:srgbClr>
                </a:gs>
              </a:gsLst>
              <a:path path="circle">
                <a:fillToRect l="100000" t="100000"/>
              </a:path>
            </a:grad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ECE2E61-01CA-4703-B690-3908F654F757}"/>
                </a:ext>
              </a:extLst>
            </p:cNvPr>
            <p:cNvSpPr/>
            <p:nvPr/>
          </p:nvSpPr>
          <p:spPr>
            <a:xfrm>
              <a:off x="6064791" y="4616500"/>
              <a:ext cx="4244393" cy="1955749"/>
            </a:xfrm>
            <a:custGeom>
              <a:avLst/>
              <a:gdLst>
                <a:gd name="connsiteX0" fmla="*/ 4229829 w 4244392"/>
                <a:gd name="connsiteY0" fmla="*/ 950827 h 1955749"/>
                <a:gd name="connsiteX1" fmla="*/ 2132599 w 4244392"/>
                <a:gd name="connsiteY1" fmla="*/ 31209 h 1955749"/>
                <a:gd name="connsiteX2" fmla="*/ 2132599 w 4244392"/>
                <a:gd name="connsiteY2" fmla="*/ 31209 h 1955749"/>
                <a:gd name="connsiteX3" fmla="*/ 2132599 w 4244392"/>
                <a:gd name="connsiteY3" fmla="*/ 31209 h 1955749"/>
                <a:gd name="connsiteX4" fmla="*/ 31209 w 4244392"/>
                <a:gd name="connsiteY4" fmla="*/ 950827 h 1955749"/>
                <a:gd name="connsiteX5" fmla="*/ 2132599 w 4244392"/>
                <a:gd name="connsiteY5" fmla="*/ 1928702 h 1955749"/>
                <a:gd name="connsiteX6" fmla="*/ 2132599 w 4244392"/>
                <a:gd name="connsiteY6" fmla="*/ 1928702 h 1955749"/>
                <a:gd name="connsiteX7" fmla="*/ 2132599 w 4244392"/>
                <a:gd name="connsiteY7" fmla="*/ 1928702 h 195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392" h="1955749">
                  <a:moveTo>
                    <a:pt x="4229829" y="950827"/>
                  </a:moveTo>
                  <a:lnTo>
                    <a:pt x="2132599" y="31209"/>
                  </a:lnTo>
                  <a:lnTo>
                    <a:pt x="2132599" y="31209"/>
                  </a:lnTo>
                  <a:lnTo>
                    <a:pt x="2132599" y="31209"/>
                  </a:lnTo>
                  <a:lnTo>
                    <a:pt x="31209" y="950827"/>
                  </a:lnTo>
                  <a:lnTo>
                    <a:pt x="2132599" y="1928702"/>
                  </a:lnTo>
                  <a:lnTo>
                    <a:pt x="2132599" y="1928702"/>
                  </a:lnTo>
                  <a:lnTo>
                    <a:pt x="2132599" y="1928702"/>
                  </a:lnTo>
                  <a:close/>
                </a:path>
              </a:pathLst>
            </a:custGeom>
            <a:solidFill>
              <a:schemeClr val="accent1"/>
            </a:solid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82B6A80-372B-4F9B-8099-C9F645137CB0}"/>
                </a:ext>
              </a:extLst>
            </p:cNvPr>
            <p:cNvSpPr/>
            <p:nvPr/>
          </p:nvSpPr>
          <p:spPr>
            <a:xfrm>
              <a:off x="6709772" y="2461015"/>
              <a:ext cx="2954430" cy="3412159"/>
            </a:xfrm>
            <a:custGeom>
              <a:avLst/>
              <a:gdLst>
                <a:gd name="connsiteX0" fmla="*/ 1845479 w 2954430"/>
                <a:gd name="connsiteY0" fmla="*/ 31209 h 3412158"/>
                <a:gd name="connsiteX1" fmla="*/ 1487618 w 2954430"/>
                <a:gd name="connsiteY1" fmla="*/ 56176 h 3412158"/>
                <a:gd name="connsiteX2" fmla="*/ 1129758 w 2954430"/>
                <a:gd name="connsiteY2" fmla="*/ 31209 h 3412158"/>
                <a:gd name="connsiteX3" fmla="*/ 31209 w 2954430"/>
                <a:gd name="connsiteY3" fmla="*/ 2993961 h 3412158"/>
                <a:gd name="connsiteX4" fmla="*/ 1487618 w 2954430"/>
                <a:gd name="connsiteY4" fmla="*/ 3405917 h 3412158"/>
                <a:gd name="connsiteX5" fmla="*/ 2944027 w 2954430"/>
                <a:gd name="connsiteY5" fmla="*/ 2993961 h 3412158"/>
                <a:gd name="connsiteX6" fmla="*/ 1845479 w 2954430"/>
                <a:gd name="connsiteY6" fmla="*/ 31209 h 341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430" h="3412158">
                  <a:moveTo>
                    <a:pt x="1845479" y="31209"/>
                  </a:moveTo>
                  <a:cubicBezTo>
                    <a:pt x="1724805" y="47853"/>
                    <a:pt x="1608292" y="56176"/>
                    <a:pt x="1487618" y="56176"/>
                  </a:cubicBezTo>
                  <a:cubicBezTo>
                    <a:pt x="1366944" y="56176"/>
                    <a:pt x="1246270" y="47853"/>
                    <a:pt x="1129758" y="31209"/>
                  </a:cubicBezTo>
                  <a:cubicBezTo>
                    <a:pt x="746930" y="1083985"/>
                    <a:pt x="372425" y="2099310"/>
                    <a:pt x="31209" y="2993961"/>
                  </a:cubicBezTo>
                  <a:cubicBezTo>
                    <a:pt x="476454" y="3268599"/>
                    <a:pt x="984117" y="3405917"/>
                    <a:pt x="1487618" y="3405917"/>
                  </a:cubicBezTo>
                  <a:cubicBezTo>
                    <a:pt x="1991120" y="3405917"/>
                    <a:pt x="2498782" y="3268599"/>
                    <a:pt x="2944027" y="2993961"/>
                  </a:cubicBezTo>
                  <a:cubicBezTo>
                    <a:pt x="2602812" y="2099310"/>
                    <a:pt x="2228306" y="1083985"/>
                    <a:pt x="1845479" y="31209"/>
                  </a:cubicBezTo>
                  <a:close/>
                </a:path>
              </a:pathLst>
            </a:custGeom>
            <a:solidFill>
              <a:schemeClr val="bg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1CA8C6A-D849-4498-99F5-80BDE119B365}"/>
                </a:ext>
              </a:extLst>
            </p:cNvPr>
            <p:cNvSpPr/>
            <p:nvPr/>
          </p:nvSpPr>
          <p:spPr>
            <a:xfrm>
              <a:off x="6709772" y="4870332"/>
              <a:ext cx="2954430" cy="998681"/>
            </a:xfrm>
            <a:custGeom>
              <a:avLst/>
              <a:gdLst>
                <a:gd name="connsiteX0" fmla="*/ 31209 w 2954430"/>
                <a:gd name="connsiteY0" fmla="*/ 584644 h 998680"/>
                <a:gd name="connsiteX1" fmla="*/ 1487618 w 2954430"/>
                <a:gd name="connsiteY1" fmla="*/ 996600 h 998680"/>
                <a:gd name="connsiteX2" fmla="*/ 2944027 w 2954430"/>
                <a:gd name="connsiteY2" fmla="*/ 584644 h 998680"/>
                <a:gd name="connsiteX3" fmla="*/ 2731808 w 2954430"/>
                <a:gd name="connsiteY3" fmla="*/ 31209 h 998680"/>
                <a:gd name="connsiteX4" fmla="*/ 239267 w 2954430"/>
                <a:gd name="connsiteY4" fmla="*/ 31209 h 998680"/>
                <a:gd name="connsiteX5" fmla="*/ 31209 w 2954430"/>
                <a:gd name="connsiteY5" fmla="*/ 584644 h 9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430" h="998680">
                  <a:moveTo>
                    <a:pt x="31209" y="584644"/>
                  </a:moveTo>
                  <a:cubicBezTo>
                    <a:pt x="476454" y="859282"/>
                    <a:pt x="984117" y="996600"/>
                    <a:pt x="1487618" y="996600"/>
                  </a:cubicBezTo>
                  <a:cubicBezTo>
                    <a:pt x="1991120" y="996600"/>
                    <a:pt x="2498782" y="859282"/>
                    <a:pt x="2944027" y="584644"/>
                  </a:cubicBezTo>
                  <a:cubicBezTo>
                    <a:pt x="2873288" y="405714"/>
                    <a:pt x="2806709" y="218461"/>
                    <a:pt x="2731808" y="31209"/>
                  </a:cubicBezTo>
                  <a:cubicBezTo>
                    <a:pt x="1949508" y="422359"/>
                    <a:pt x="1025728" y="422359"/>
                    <a:pt x="239267" y="31209"/>
                  </a:cubicBezTo>
                  <a:cubicBezTo>
                    <a:pt x="168527" y="222622"/>
                    <a:pt x="97787" y="405714"/>
                    <a:pt x="31209" y="584644"/>
                  </a:cubicBezTo>
                  <a:close/>
                </a:path>
              </a:pathLst>
            </a:custGeom>
            <a:solidFill>
              <a:schemeClr val="accent1"/>
            </a:solid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ADC0D5B-0BD1-4318-9D72-D33FAAD38B46}"/>
                </a:ext>
              </a:extLst>
            </p:cNvPr>
            <p:cNvSpPr/>
            <p:nvPr/>
          </p:nvSpPr>
          <p:spPr>
            <a:xfrm>
              <a:off x="7130051" y="3642787"/>
              <a:ext cx="2122196" cy="915457"/>
            </a:xfrm>
            <a:custGeom>
              <a:avLst/>
              <a:gdLst>
                <a:gd name="connsiteX0" fmla="*/ 31209 w 2122196"/>
                <a:gd name="connsiteY0" fmla="*/ 705318 h 915457"/>
                <a:gd name="connsiteX1" fmla="*/ 2099310 w 2122196"/>
                <a:gd name="connsiteY1" fmla="*/ 705318 h 915457"/>
                <a:gd name="connsiteX2" fmla="*/ 1874607 w 2122196"/>
                <a:gd name="connsiteY2" fmla="*/ 31209 h 915457"/>
                <a:gd name="connsiteX3" fmla="*/ 251751 w 2122196"/>
                <a:gd name="connsiteY3" fmla="*/ 31209 h 915457"/>
                <a:gd name="connsiteX4" fmla="*/ 31209 w 2122196"/>
                <a:gd name="connsiteY4" fmla="*/ 705318 h 915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2196" h="915457">
                  <a:moveTo>
                    <a:pt x="31209" y="705318"/>
                  </a:moveTo>
                  <a:cubicBezTo>
                    <a:pt x="692835" y="971633"/>
                    <a:pt x="1437684" y="971633"/>
                    <a:pt x="2099310" y="705318"/>
                  </a:cubicBezTo>
                  <a:cubicBezTo>
                    <a:pt x="2024409" y="509743"/>
                    <a:pt x="1949508" y="230945"/>
                    <a:pt x="1874607" y="31209"/>
                  </a:cubicBezTo>
                  <a:cubicBezTo>
                    <a:pt x="1346138" y="193494"/>
                    <a:pt x="780219" y="193494"/>
                    <a:pt x="251751" y="31209"/>
                  </a:cubicBezTo>
                  <a:cubicBezTo>
                    <a:pt x="181011" y="230945"/>
                    <a:pt x="106110" y="509743"/>
                    <a:pt x="31209" y="705318"/>
                  </a:cubicBezTo>
                  <a:close/>
                </a:path>
              </a:pathLst>
            </a:custGeom>
            <a:solidFill>
              <a:schemeClr val="accent1"/>
            </a:solid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3557AFE-41D9-4626-9A94-B621EEDDA65F}"/>
                </a:ext>
              </a:extLst>
            </p:cNvPr>
            <p:cNvSpPr/>
            <p:nvPr/>
          </p:nvSpPr>
          <p:spPr>
            <a:xfrm>
              <a:off x="7579457" y="2461015"/>
              <a:ext cx="1206739" cy="749010"/>
            </a:xfrm>
            <a:custGeom>
              <a:avLst/>
              <a:gdLst>
                <a:gd name="connsiteX0" fmla="*/ 975794 w 1206739"/>
                <a:gd name="connsiteY0" fmla="*/ 31209 h 749010"/>
                <a:gd name="connsiteX1" fmla="*/ 617934 w 1206739"/>
                <a:gd name="connsiteY1" fmla="*/ 56176 h 749010"/>
                <a:gd name="connsiteX2" fmla="*/ 260073 w 1206739"/>
                <a:gd name="connsiteY2" fmla="*/ 31209 h 749010"/>
                <a:gd name="connsiteX3" fmla="*/ 31209 w 1206739"/>
                <a:gd name="connsiteY3" fmla="*/ 659545 h 749010"/>
                <a:gd name="connsiteX4" fmla="*/ 1208820 w 1206739"/>
                <a:gd name="connsiteY4" fmla="*/ 659545 h 749010"/>
                <a:gd name="connsiteX5" fmla="*/ 975794 w 1206739"/>
                <a:gd name="connsiteY5" fmla="*/ 31209 h 74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739" h="749010">
                  <a:moveTo>
                    <a:pt x="975794" y="31209"/>
                  </a:moveTo>
                  <a:cubicBezTo>
                    <a:pt x="855120" y="47853"/>
                    <a:pt x="738608" y="56176"/>
                    <a:pt x="617934" y="56176"/>
                  </a:cubicBezTo>
                  <a:cubicBezTo>
                    <a:pt x="497260" y="56176"/>
                    <a:pt x="376586" y="47853"/>
                    <a:pt x="260073" y="31209"/>
                  </a:cubicBezTo>
                  <a:cubicBezTo>
                    <a:pt x="181011" y="243428"/>
                    <a:pt x="106110" y="455648"/>
                    <a:pt x="31209" y="659545"/>
                  </a:cubicBezTo>
                  <a:cubicBezTo>
                    <a:pt x="418197" y="742769"/>
                    <a:pt x="821831" y="742769"/>
                    <a:pt x="1208820" y="659545"/>
                  </a:cubicBezTo>
                  <a:cubicBezTo>
                    <a:pt x="1129757" y="455648"/>
                    <a:pt x="1054856" y="243428"/>
                    <a:pt x="975794" y="31209"/>
                  </a:cubicBezTo>
                  <a:close/>
                </a:path>
              </a:pathLst>
            </a:custGeom>
            <a:solidFill>
              <a:schemeClr val="accent1"/>
            </a:solid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7C5355ED-645F-42C9-AB4E-099A961B1D02}"/>
                </a:ext>
              </a:extLst>
            </p:cNvPr>
            <p:cNvSpPr/>
            <p:nvPr/>
          </p:nvSpPr>
          <p:spPr>
            <a:xfrm>
              <a:off x="7807245" y="2003286"/>
              <a:ext cx="749010" cy="582564"/>
            </a:xfrm>
            <a:custGeom>
              <a:avLst/>
              <a:gdLst>
                <a:gd name="connsiteX0" fmla="*/ 748006 w 749010"/>
                <a:gd name="connsiteY0" fmla="*/ 488937 h 582563"/>
                <a:gd name="connsiteX1" fmla="*/ 390146 w 749010"/>
                <a:gd name="connsiteY1" fmla="*/ 572161 h 582563"/>
                <a:gd name="connsiteX2" fmla="*/ 32285 w 749010"/>
                <a:gd name="connsiteY2" fmla="*/ 488937 h 582563"/>
                <a:gd name="connsiteX3" fmla="*/ 390146 w 749010"/>
                <a:gd name="connsiteY3" fmla="*/ 31209 h 582563"/>
                <a:gd name="connsiteX4" fmla="*/ 748006 w 749010"/>
                <a:gd name="connsiteY4" fmla="*/ 488937 h 582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010" h="582563">
                  <a:moveTo>
                    <a:pt x="748006" y="488937"/>
                  </a:moveTo>
                  <a:cubicBezTo>
                    <a:pt x="764651" y="530549"/>
                    <a:pt x="585721" y="572161"/>
                    <a:pt x="390146" y="572161"/>
                  </a:cubicBezTo>
                  <a:cubicBezTo>
                    <a:pt x="194571" y="572161"/>
                    <a:pt x="15641" y="534710"/>
                    <a:pt x="32285" y="488937"/>
                  </a:cubicBezTo>
                  <a:cubicBezTo>
                    <a:pt x="53091" y="422359"/>
                    <a:pt x="194571" y="31209"/>
                    <a:pt x="390146" y="31209"/>
                  </a:cubicBezTo>
                  <a:cubicBezTo>
                    <a:pt x="585721" y="31209"/>
                    <a:pt x="689750" y="351619"/>
                    <a:pt x="748006" y="488937"/>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81096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Business </a:t>
            </a: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71CDAE95-2E43-7745-AF64-D928464E0FFC}"/>
              </a:ext>
            </a:extLst>
          </p:cNvPr>
          <p:cNvPicPr>
            <a:picLocks noChangeAspect="1"/>
          </p:cNvPicPr>
          <p:nvPr/>
        </p:nvPicPr>
        <p:blipFill>
          <a:blip r:embed="rId3"/>
          <a:stretch>
            <a:fillRect/>
          </a:stretch>
        </p:blipFill>
        <p:spPr>
          <a:xfrm>
            <a:off x="1231995" y="1885208"/>
            <a:ext cx="9182100" cy="2527300"/>
          </a:xfrm>
          <a:prstGeom prst="rect">
            <a:avLst/>
          </a:prstGeom>
        </p:spPr>
      </p:pic>
      <p:sp>
        <p:nvSpPr>
          <p:cNvPr id="10" name="文本框 39">
            <a:extLst>
              <a:ext uri="{FF2B5EF4-FFF2-40B4-BE49-F238E27FC236}">
                <a16:creationId xmlns:a16="http://schemas.microsoft.com/office/drawing/2014/main" id="{5059121C-BFEB-8B4E-9A8E-9D047323598A}"/>
              </a:ext>
            </a:extLst>
          </p:cNvPr>
          <p:cNvSpPr txBox="1"/>
          <p:nvPr/>
        </p:nvSpPr>
        <p:spPr>
          <a:xfrm>
            <a:off x="985857" y="990189"/>
            <a:ext cx="5141988"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Hiring transaction status flow</a:t>
            </a:r>
            <a:endParaRPr lang="zh-CN" altLang="en-US" sz="2800" b="1" dirty="0">
              <a:solidFill>
                <a:schemeClr val="bg1">
                  <a:lumMod val="50000"/>
                </a:schemeClr>
              </a:solidFill>
              <a:latin typeface="Calibri" panose="020F0502020204030204" pitchFamily="34" charset="0"/>
            </a:endParaRPr>
          </a:p>
        </p:txBody>
      </p:sp>
      <p:sp>
        <p:nvSpPr>
          <p:cNvPr id="3" name="Slide Number Placeholder 2"/>
          <p:cNvSpPr>
            <a:spLocks noGrp="1"/>
          </p:cNvSpPr>
          <p:nvPr>
            <p:ph type="sldNum" sz="quarter" idx="11"/>
          </p:nvPr>
        </p:nvSpPr>
        <p:spPr/>
        <p:txBody>
          <a:bodyPr/>
          <a:lstStyle/>
          <a:p>
            <a:fld id="{C2F1393C-0DFC-B24B-A1A9-162DFBD5FF8A}" type="slidenum">
              <a:rPr lang="en-US" smtClean="0"/>
              <a:pPr/>
              <a:t>46</a:t>
            </a:fld>
            <a:endParaRPr lang="en-US"/>
          </a:p>
        </p:txBody>
      </p:sp>
    </p:spTree>
    <p:extLst>
      <p:ext uri="{BB962C8B-B14F-4D97-AF65-F5344CB8AC3E}">
        <p14:creationId xmlns:p14="http://schemas.microsoft.com/office/powerpoint/2010/main" val="2993100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a:xfrm>
            <a:off x="972443" y="287255"/>
            <a:ext cx="11219558" cy="724247"/>
          </a:xfrm>
        </p:spPr>
        <p:txBody>
          <a:bodyPr/>
          <a:lstStyle/>
          <a:p>
            <a:r>
              <a:rPr lang="en-US" dirty="0">
                <a:solidFill>
                  <a:schemeClr val="accent1"/>
                </a:solidFill>
                <a:latin typeface="Calibri" panose="020F0502020204030204" pitchFamily="34" charset="0"/>
                <a:cs typeface="Calibri" panose="020F0502020204030204" pitchFamily="34" charset="0"/>
              </a:rPr>
              <a:t>Business </a:t>
            </a: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文本框 39">
            <a:extLst>
              <a:ext uri="{FF2B5EF4-FFF2-40B4-BE49-F238E27FC236}">
                <a16:creationId xmlns:a16="http://schemas.microsoft.com/office/drawing/2014/main" id="{5059121C-BFEB-8B4E-9A8E-9D047323598A}"/>
              </a:ext>
            </a:extLst>
          </p:cNvPr>
          <p:cNvSpPr txBox="1"/>
          <p:nvPr/>
        </p:nvSpPr>
        <p:spPr>
          <a:xfrm>
            <a:off x="985857" y="990189"/>
            <a:ext cx="5141988"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Hiring transaction status flow</a:t>
            </a:r>
            <a:endParaRPr lang="zh-CN" altLang="en-US" sz="2800" b="1" dirty="0">
              <a:solidFill>
                <a:schemeClr val="bg1">
                  <a:lumMod val="50000"/>
                </a:schemeClr>
              </a:solidFill>
              <a:latin typeface="Calibri" panose="020F0502020204030204" pitchFamily="34" charset="0"/>
            </a:endParaRPr>
          </a:p>
        </p:txBody>
      </p:sp>
      <p:grpSp>
        <p:nvGrpSpPr>
          <p:cNvPr id="19" name="Group 18">
            <a:extLst>
              <a:ext uri="{FF2B5EF4-FFF2-40B4-BE49-F238E27FC236}">
                <a16:creationId xmlns:a16="http://schemas.microsoft.com/office/drawing/2014/main" id="{5C812D5A-E859-8149-8B81-0D201CEA342F}"/>
              </a:ext>
            </a:extLst>
          </p:cNvPr>
          <p:cNvGrpSpPr/>
          <p:nvPr/>
        </p:nvGrpSpPr>
        <p:grpSpPr>
          <a:xfrm>
            <a:off x="972443" y="2031677"/>
            <a:ext cx="1799019" cy="648238"/>
            <a:chOff x="972443" y="2031677"/>
            <a:chExt cx="1799019" cy="648238"/>
          </a:xfrm>
        </p:grpSpPr>
        <p:sp>
          <p:nvSpPr>
            <p:cNvPr id="3" name="TextBox 2">
              <a:extLst>
                <a:ext uri="{FF2B5EF4-FFF2-40B4-BE49-F238E27FC236}">
                  <a16:creationId xmlns:a16="http://schemas.microsoft.com/office/drawing/2014/main" id="{BA101A60-36DA-1D4F-85E8-19F6A79382E8}"/>
                </a:ext>
              </a:extLst>
            </p:cNvPr>
            <p:cNvSpPr txBox="1"/>
            <p:nvPr/>
          </p:nvSpPr>
          <p:spPr>
            <a:xfrm>
              <a:off x="972443" y="2031677"/>
              <a:ext cx="1799019" cy="400110"/>
            </a:xfrm>
            <a:prstGeom prst="rect">
              <a:avLst/>
            </a:prstGeom>
            <a:noFill/>
          </p:spPr>
          <p:txBody>
            <a:bodyPr wrap="none" rtlCol="0">
              <a:spAutoFit/>
            </a:bodyPr>
            <a:lstStyle/>
            <a:p>
              <a:r>
                <a:rPr lang="en-US" sz="2000" dirty="0"/>
                <a:t>Transaction 1 </a:t>
              </a:r>
            </a:p>
          </p:txBody>
        </p:sp>
        <p:sp>
          <p:nvSpPr>
            <p:cNvPr id="12" name="TextBox 11">
              <a:extLst>
                <a:ext uri="{FF2B5EF4-FFF2-40B4-BE49-F238E27FC236}">
                  <a16:creationId xmlns:a16="http://schemas.microsoft.com/office/drawing/2014/main" id="{9A5E20D6-5670-FF4E-8376-8A9720D409BA}"/>
                </a:ext>
              </a:extLst>
            </p:cNvPr>
            <p:cNvSpPr txBox="1"/>
            <p:nvPr/>
          </p:nvSpPr>
          <p:spPr>
            <a:xfrm>
              <a:off x="1000741" y="2341361"/>
              <a:ext cx="1039067" cy="338554"/>
            </a:xfrm>
            <a:prstGeom prst="rect">
              <a:avLst/>
            </a:prstGeom>
            <a:noFill/>
          </p:spPr>
          <p:txBody>
            <a:bodyPr wrap="none" rtlCol="0">
              <a:spAutoFit/>
            </a:bodyPr>
            <a:lstStyle/>
            <a:p>
              <a:r>
                <a:rPr lang="en-US" sz="1600" dirty="0">
                  <a:solidFill>
                    <a:srgbClr val="00B050"/>
                  </a:solidFill>
                </a:rPr>
                <a:t>Accepted</a:t>
              </a:r>
            </a:p>
          </p:txBody>
        </p:sp>
      </p:grpSp>
      <p:grpSp>
        <p:nvGrpSpPr>
          <p:cNvPr id="18" name="Group 17">
            <a:extLst>
              <a:ext uri="{FF2B5EF4-FFF2-40B4-BE49-F238E27FC236}">
                <a16:creationId xmlns:a16="http://schemas.microsoft.com/office/drawing/2014/main" id="{08068F0F-E5B6-CB42-B52D-A374842BF38E}"/>
              </a:ext>
            </a:extLst>
          </p:cNvPr>
          <p:cNvGrpSpPr/>
          <p:nvPr/>
        </p:nvGrpSpPr>
        <p:grpSpPr>
          <a:xfrm>
            <a:off x="972441" y="2745454"/>
            <a:ext cx="1799019" cy="621178"/>
            <a:chOff x="972442" y="2566285"/>
            <a:chExt cx="1799019" cy="621178"/>
          </a:xfrm>
        </p:grpSpPr>
        <p:sp>
          <p:nvSpPr>
            <p:cNvPr id="7" name="TextBox 6">
              <a:extLst>
                <a:ext uri="{FF2B5EF4-FFF2-40B4-BE49-F238E27FC236}">
                  <a16:creationId xmlns:a16="http://schemas.microsoft.com/office/drawing/2014/main" id="{B974A4D6-2A11-344C-B06D-FBEABE1D052D}"/>
                </a:ext>
              </a:extLst>
            </p:cNvPr>
            <p:cNvSpPr txBox="1"/>
            <p:nvPr/>
          </p:nvSpPr>
          <p:spPr>
            <a:xfrm>
              <a:off x="972442" y="2566285"/>
              <a:ext cx="1799019" cy="400110"/>
            </a:xfrm>
            <a:prstGeom prst="rect">
              <a:avLst/>
            </a:prstGeom>
            <a:noFill/>
          </p:spPr>
          <p:txBody>
            <a:bodyPr wrap="none" rtlCol="0">
              <a:spAutoFit/>
            </a:bodyPr>
            <a:lstStyle/>
            <a:p>
              <a:r>
                <a:rPr lang="en-US" sz="2000" dirty="0"/>
                <a:t>Transaction 2 </a:t>
              </a:r>
            </a:p>
          </p:txBody>
        </p:sp>
        <p:sp>
          <p:nvSpPr>
            <p:cNvPr id="14" name="TextBox 13">
              <a:extLst>
                <a:ext uri="{FF2B5EF4-FFF2-40B4-BE49-F238E27FC236}">
                  <a16:creationId xmlns:a16="http://schemas.microsoft.com/office/drawing/2014/main" id="{DA3BFCDB-ADB4-0643-90D9-2FA5C838F7C9}"/>
                </a:ext>
              </a:extLst>
            </p:cNvPr>
            <p:cNvSpPr txBox="1"/>
            <p:nvPr/>
          </p:nvSpPr>
          <p:spPr>
            <a:xfrm>
              <a:off x="1000741" y="2848909"/>
              <a:ext cx="1039067" cy="338554"/>
            </a:xfrm>
            <a:prstGeom prst="rect">
              <a:avLst/>
            </a:prstGeom>
            <a:noFill/>
          </p:spPr>
          <p:txBody>
            <a:bodyPr wrap="none" rtlCol="0">
              <a:spAutoFit/>
            </a:bodyPr>
            <a:lstStyle/>
            <a:p>
              <a:r>
                <a:rPr lang="en-US" sz="1600" dirty="0">
                  <a:solidFill>
                    <a:srgbClr val="00B050"/>
                  </a:solidFill>
                </a:rPr>
                <a:t>Accepted</a:t>
              </a:r>
            </a:p>
          </p:txBody>
        </p:sp>
      </p:grpSp>
      <p:grpSp>
        <p:nvGrpSpPr>
          <p:cNvPr id="17" name="Group 16">
            <a:extLst>
              <a:ext uri="{FF2B5EF4-FFF2-40B4-BE49-F238E27FC236}">
                <a16:creationId xmlns:a16="http://schemas.microsoft.com/office/drawing/2014/main" id="{C040A819-E5C6-0347-AA5D-3A8467E5DC4D}"/>
              </a:ext>
            </a:extLst>
          </p:cNvPr>
          <p:cNvGrpSpPr/>
          <p:nvPr/>
        </p:nvGrpSpPr>
        <p:grpSpPr>
          <a:xfrm>
            <a:off x="972441" y="3366632"/>
            <a:ext cx="1799019" cy="671184"/>
            <a:chOff x="972441" y="3108644"/>
            <a:chExt cx="1799019" cy="671184"/>
          </a:xfrm>
        </p:grpSpPr>
        <p:sp>
          <p:nvSpPr>
            <p:cNvPr id="8" name="TextBox 7">
              <a:extLst>
                <a:ext uri="{FF2B5EF4-FFF2-40B4-BE49-F238E27FC236}">
                  <a16:creationId xmlns:a16="http://schemas.microsoft.com/office/drawing/2014/main" id="{EC8EB3FA-685C-7340-8054-8BCA73188140}"/>
                </a:ext>
              </a:extLst>
            </p:cNvPr>
            <p:cNvSpPr txBox="1"/>
            <p:nvPr/>
          </p:nvSpPr>
          <p:spPr>
            <a:xfrm>
              <a:off x="972441" y="3108644"/>
              <a:ext cx="1799019" cy="400110"/>
            </a:xfrm>
            <a:prstGeom prst="rect">
              <a:avLst/>
            </a:prstGeom>
            <a:noFill/>
          </p:spPr>
          <p:txBody>
            <a:bodyPr wrap="none" rtlCol="0">
              <a:spAutoFit/>
            </a:bodyPr>
            <a:lstStyle/>
            <a:p>
              <a:r>
                <a:rPr lang="en-US" sz="2000" dirty="0"/>
                <a:t>Transaction 3 </a:t>
              </a:r>
            </a:p>
          </p:txBody>
        </p:sp>
        <p:sp>
          <p:nvSpPr>
            <p:cNvPr id="16" name="TextBox 15">
              <a:extLst>
                <a:ext uri="{FF2B5EF4-FFF2-40B4-BE49-F238E27FC236}">
                  <a16:creationId xmlns:a16="http://schemas.microsoft.com/office/drawing/2014/main" id="{C1B76170-3F11-7248-8D28-58A0AD94B8AA}"/>
                </a:ext>
              </a:extLst>
            </p:cNvPr>
            <p:cNvSpPr txBox="1"/>
            <p:nvPr/>
          </p:nvSpPr>
          <p:spPr>
            <a:xfrm>
              <a:off x="1000741" y="3441274"/>
              <a:ext cx="1039067" cy="338554"/>
            </a:xfrm>
            <a:prstGeom prst="rect">
              <a:avLst/>
            </a:prstGeom>
            <a:noFill/>
          </p:spPr>
          <p:txBody>
            <a:bodyPr wrap="none" rtlCol="0">
              <a:spAutoFit/>
            </a:bodyPr>
            <a:lstStyle/>
            <a:p>
              <a:r>
                <a:rPr lang="en-US" sz="1600" dirty="0">
                  <a:solidFill>
                    <a:srgbClr val="00B050"/>
                  </a:solidFill>
                </a:rPr>
                <a:t>Accepted</a:t>
              </a:r>
            </a:p>
          </p:txBody>
        </p:sp>
      </p:grpSp>
      <p:grpSp>
        <p:nvGrpSpPr>
          <p:cNvPr id="20" name="Group 19">
            <a:extLst>
              <a:ext uri="{FF2B5EF4-FFF2-40B4-BE49-F238E27FC236}">
                <a16:creationId xmlns:a16="http://schemas.microsoft.com/office/drawing/2014/main" id="{AD14D8DB-0A63-D243-AD86-FE8017F37F77}"/>
              </a:ext>
            </a:extLst>
          </p:cNvPr>
          <p:cNvGrpSpPr/>
          <p:nvPr/>
        </p:nvGrpSpPr>
        <p:grpSpPr>
          <a:xfrm>
            <a:off x="8287532" y="2123181"/>
            <a:ext cx="1799019" cy="648238"/>
            <a:chOff x="972443" y="2031677"/>
            <a:chExt cx="1799019" cy="648238"/>
          </a:xfrm>
        </p:grpSpPr>
        <p:sp>
          <p:nvSpPr>
            <p:cNvPr id="21" name="TextBox 20">
              <a:extLst>
                <a:ext uri="{FF2B5EF4-FFF2-40B4-BE49-F238E27FC236}">
                  <a16:creationId xmlns:a16="http://schemas.microsoft.com/office/drawing/2014/main" id="{62D6536B-B25F-DB42-B365-3E3C19D4EF33}"/>
                </a:ext>
              </a:extLst>
            </p:cNvPr>
            <p:cNvSpPr txBox="1"/>
            <p:nvPr/>
          </p:nvSpPr>
          <p:spPr>
            <a:xfrm>
              <a:off x="972443" y="2031677"/>
              <a:ext cx="1799019" cy="400110"/>
            </a:xfrm>
            <a:prstGeom prst="rect">
              <a:avLst/>
            </a:prstGeom>
            <a:noFill/>
          </p:spPr>
          <p:txBody>
            <a:bodyPr wrap="none" rtlCol="0">
              <a:spAutoFit/>
            </a:bodyPr>
            <a:lstStyle/>
            <a:p>
              <a:r>
                <a:rPr lang="en-US" sz="2000" dirty="0"/>
                <a:t>Transaction 1 </a:t>
              </a:r>
            </a:p>
          </p:txBody>
        </p:sp>
        <p:sp>
          <p:nvSpPr>
            <p:cNvPr id="22" name="TextBox 21">
              <a:extLst>
                <a:ext uri="{FF2B5EF4-FFF2-40B4-BE49-F238E27FC236}">
                  <a16:creationId xmlns:a16="http://schemas.microsoft.com/office/drawing/2014/main" id="{56E76418-D7D3-A44C-BBA3-0C9B64C5EFEC}"/>
                </a:ext>
              </a:extLst>
            </p:cNvPr>
            <p:cNvSpPr txBox="1"/>
            <p:nvPr/>
          </p:nvSpPr>
          <p:spPr>
            <a:xfrm>
              <a:off x="1000741" y="2341361"/>
              <a:ext cx="1197764" cy="338554"/>
            </a:xfrm>
            <a:prstGeom prst="rect">
              <a:avLst/>
            </a:prstGeom>
            <a:noFill/>
          </p:spPr>
          <p:txBody>
            <a:bodyPr wrap="none" rtlCol="0">
              <a:spAutoFit/>
            </a:bodyPr>
            <a:lstStyle/>
            <a:p>
              <a:r>
                <a:rPr lang="en-US" sz="1600" dirty="0">
                  <a:solidFill>
                    <a:srgbClr val="00B0F0"/>
                  </a:solidFill>
                </a:rPr>
                <a:t>Processing</a:t>
              </a:r>
            </a:p>
          </p:txBody>
        </p:sp>
      </p:grpSp>
      <p:sp>
        <p:nvSpPr>
          <p:cNvPr id="23" name="Rectangle 22">
            <a:extLst>
              <a:ext uri="{FF2B5EF4-FFF2-40B4-BE49-F238E27FC236}">
                <a16:creationId xmlns:a16="http://schemas.microsoft.com/office/drawing/2014/main" id="{EF127F6B-486B-CD40-98EF-87D9BFE95BE5}"/>
              </a:ext>
            </a:extLst>
          </p:cNvPr>
          <p:cNvSpPr/>
          <p:nvPr/>
        </p:nvSpPr>
        <p:spPr>
          <a:xfrm>
            <a:off x="641445" y="1787857"/>
            <a:ext cx="2320119" cy="2470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7AAF534-A276-854A-AECF-308A5BA04042}"/>
              </a:ext>
            </a:extLst>
          </p:cNvPr>
          <p:cNvGrpSpPr/>
          <p:nvPr/>
        </p:nvGrpSpPr>
        <p:grpSpPr>
          <a:xfrm>
            <a:off x="5967413" y="2745454"/>
            <a:ext cx="1799019" cy="621178"/>
            <a:chOff x="972442" y="2566285"/>
            <a:chExt cx="1799019" cy="621178"/>
          </a:xfrm>
        </p:grpSpPr>
        <p:sp>
          <p:nvSpPr>
            <p:cNvPr id="28" name="TextBox 27">
              <a:extLst>
                <a:ext uri="{FF2B5EF4-FFF2-40B4-BE49-F238E27FC236}">
                  <a16:creationId xmlns:a16="http://schemas.microsoft.com/office/drawing/2014/main" id="{DD0554E6-48A3-6442-92B1-0FE9F13F520F}"/>
                </a:ext>
              </a:extLst>
            </p:cNvPr>
            <p:cNvSpPr txBox="1"/>
            <p:nvPr/>
          </p:nvSpPr>
          <p:spPr>
            <a:xfrm>
              <a:off x="972442" y="2566285"/>
              <a:ext cx="1799019" cy="400110"/>
            </a:xfrm>
            <a:prstGeom prst="rect">
              <a:avLst/>
            </a:prstGeom>
            <a:noFill/>
          </p:spPr>
          <p:txBody>
            <a:bodyPr wrap="none" rtlCol="0">
              <a:spAutoFit/>
            </a:bodyPr>
            <a:lstStyle/>
            <a:p>
              <a:r>
                <a:rPr lang="en-US" sz="2000" dirty="0"/>
                <a:t>Transaction 2 </a:t>
              </a:r>
            </a:p>
          </p:txBody>
        </p:sp>
        <p:sp>
          <p:nvSpPr>
            <p:cNvPr id="29" name="TextBox 28">
              <a:extLst>
                <a:ext uri="{FF2B5EF4-FFF2-40B4-BE49-F238E27FC236}">
                  <a16:creationId xmlns:a16="http://schemas.microsoft.com/office/drawing/2014/main" id="{6EA01D14-5AEF-824A-B39A-3C29C067A033}"/>
                </a:ext>
              </a:extLst>
            </p:cNvPr>
            <p:cNvSpPr txBox="1"/>
            <p:nvPr/>
          </p:nvSpPr>
          <p:spPr>
            <a:xfrm>
              <a:off x="1000741" y="2848909"/>
              <a:ext cx="1039067" cy="338554"/>
            </a:xfrm>
            <a:prstGeom prst="rect">
              <a:avLst/>
            </a:prstGeom>
            <a:noFill/>
          </p:spPr>
          <p:txBody>
            <a:bodyPr wrap="none" rtlCol="0">
              <a:spAutoFit/>
            </a:bodyPr>
            <a:lstStyle/>
            <a:p>
              <a:r>
                <a:rPr lang="en-US" sz="1600" dirty="0">
                  <a:solidFill>
                    <a:srgbClr val="00B050"/>
                  </a:solidFill>
                </a:rPr>
                <a:t>Accepted</a:t>
              </a:r>
            </a:p>
          </p:txBody>
        </p:sp>
      </p:grpSp>
      <p:grpSp>
        <p:nvGrpSpPr>
          <p:cNvPr id="30" name="Group 29">
            <a:extLst>
              <a:ext uri="{FF2B5EF4-FFF2-40B4-BE49-F238E27FC236}">
                <a16:creationId xmlns:a16="http://schemas.microsoft.com/office/drawing/2014/main" id="{53F96211-4131-104E-8B25-0B97156F1A3B}"/>
              </a:ext>
            </a:extLst>
          </p:cNvPr>
          <p:cNvGrpSpPr/>
          <p:nvPr/>
        </p:nvGrpSpPr>
        <p:grpSpPr>
          <a:xfrm>
            <a:off x="5967413" y="3366632"/>
            <a:ext cx="1799019" cy="671184"/>
            <a:chOff x="972441" y="3108644"/>
            <a:chExt cx="1799019" cy="671184"/>
          </a:xfrm>
        </p:grpSpPr>
        <p:sp>
          <p:nvSpPr>
            <p:cNvPr id="31" name="TextBox 30">
              <a:extLst>
                <a:ext uri="{FF2B5EF4-FFF2-40B4-BE49-F238E27FC236}">
                  <a16:creationId xmlns:a16="http://schemas.microsoft.com/office/drawing/2014/main" id="{0E20EA01-E39C-EC4F-A7FF-1C5527B8898C}"/>
                </a:ext>
              </a:extLst>
            </p:cNvPr>
            <p:cNvSpPr txBox="1"/>
            <p:nvPr/>
          </p:nvSpPr>
          <p:spPr>
            <a:xfrm>
              <a:off x="972441" y="3108644"/>
              <a:ext cx="1799019" cy="400110"/>
            </a:xfrm>
            <a:prstGeom prst="rect">
              <a:avLst/>
            </a:prstGeom>
            <a:noFill/>
          </p:spPr>
          <p:txBody>
            <a:bodyPr wrap="none" rtlCol="0">
              <a:spAutoFit/>
            </a:bodyPr>
            <a:lstStyle/>
            <a:p>
              <a:r>
                <a:rPr lang="en-US" sz="2000" dirty="0"/>
                <a:t>Transaction 3 </a:t>
              </a:r>
            </a:p>
          </p:txBody>
        </p:sp>
        <p:sp>
          <p:nvSpPr>
            <p:cNvPr id="32" name="TextBox 31">
              <a:extLst>
                <a:ext uri="{FF2B5EF4-FFF2-40B4-BE49-F238E27FC236}">
                  <a16:creationId xmlns:a16="http://schemas.microsoft.com/office/drawing/2014/main" id="{9DD844A5-0E44-7C41-A399-BA7C66EB50E9}"/>
                </a:ext>
              </a:extLst>
            </p:cNvPr>
            <p:cNvSpPr txBox="1"/>
            <p:nvPr/>
          </p:nvSpPr>
          <p:spPr>
            <a:xfrm>
              <a:off x="1000741" y="3441274"/>
              <a:ext cx="1039067" cy="338554"/>
            </a:xfrm>
            <a:prstGeom prst="rect">
              <a:avLst/>
            </a:prstGeom>
            <a:noFill/>
          </p:spPr>
          <p:txBody>
            <a:bodyPr wrap="none" rtlCol="0">
              <a:spAutoFit/>
            </a:bodyPr>
            <a:lstStyle/>
            <a:p>
              <a:r>
                <a:rPr lang="en-US" sz="1600" dirty="0">
                  <a:solidFill>
                    <a:srgbClr val="00B050"/>
                  </a:solidFill>
                </a:rPr>
                <a:t>Accepted</a:t>
              </a:r>
            </a:p>
          </p:txBody>
        </p:sp>
      </p:grpSp>
      <p:sp>
        <p:nvSpPr>
          <p:cNvPr id="33" name="Rectangle 32">
            <a:extLst>
              <a:ext uri="{FF2B5EF4-FFF2-40B4-BE49-F238E27FC236}">
                <a16:creationId xmlns:a16="http://schemas.microsoft.com/office/drawing/2014/main" id="{4DE8D3FC-0BA9-BE43-A2B3-707981D1D6FC}"/>
              </a:ext>
            </a:extLst>
          </p:cNvPr>
          <p:cNvSpPr/>
          <p:nvPr/>
        </p:nvSpPr>
        <p:spPr>
          <a:xfrm>
            <a:off x="5636417" y="1787857"/>
            <a:ext cx="2320119" cy="2470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B3DFAE27-68D2-C148-9A3F-97619B2835C7}"/>
              </a:ext>
            </a:extLst>
          </p:cNvPr>
          <p:cNvSpPr/>
          <p:nvPr/>
        </p:nvSpPr>
        <p:spPr>
          <a:xfrm>
            <a:off x="3834967" y="3069573"/>
            <a:ext cx="928047"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1179EA48-9FD6-554B-929D-4063CAF911EC}"/>
              </a:ext>
            </a:extLst>
          </p:cNvPr>
          <p:cNvGrpSpPr/>
          <p:nvPr/>
        </p:nvGrpSpPr>
        <p:grpSpPr>
          <a:xfrm>
            <a:off x="985857" y="4697823"/>
            <a:ext cx="1287532" cy="1490117"/>
            <a:chOff x="985857" y="4697823"/>
            <a:chExt cx="1287532" cy="1490117"/>
          </a:xfrm>
        </p:grpSpPr>
        <p:grpSp>
          <p:nvGrpSpPr>
            <p:cNvPr id="11" name="Group 10">
              <a:extLst>
                <a:ext uri="{FF2B5EF4-FFF2-40B4-BE49-F238E27FC236}">
                  <a16:creationId xmlns:a16="http://schemas.microsoft.com/office/drawing/2014/main" id="{7EF6B074-1C0C-B248-86E7-17B5C9C4A633}"/>
                </a:ext>
              </a:extLst>
            </p:cNvPr>
            <p:cNvGrpSpPr/>
            <p:nvPr/>
          </p:nvGrpSpPr>
          <p:grpSpPr>
            <a:xfrm>
              <a:off x="985857" y="4697823"/>
              <a:ext cx="1287532" cy="1204841"/>
              <a:chOff x="985857" y="3687950"/>
              <a:chExt cx="1287532" cy="1204841"/>
            </a:xfrm>
          </p:grpSpPr>
          <p:pic>
            <p:nvPicPr>
              <p:cNvPr id="9" name="Graphic 8">
                <a:extLst>
                  <a:ext uri="{FF2B5EF4-FFF2-40B4-BE49-F238E27FC236}">
                    <a16:creationId xmlns:a16="http://schemas.microsoft.com/office/drawing/2014/main" id="{F73188EA-984B-DB4C-ADA7-F03EA6EBAD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9607" y="3687950"/>
                <a:ext cx="810201" cy="810201"/>
              </a:xfrm>
              <a:prstGeom prst="rect">
                <a:avLst/>
              </a:prstGeom>
            </p:spPr>
          </p:pic>
          <p:sp>
            <p:nvSpPr>
              <p:cNvPr id="6" name="TextBox 5">
                <a:extLst>
                  <a:ext uri="{FF2B5EF4-FFF2-40B4-BE49-F238E27FC236}">
                    <a16:creationId xmlns:a16="http://schemas.microsoft.com/office/drawing/2014/main" id="{2274E257-E638-3242-8E08-587D11DBA852}"/>
                  </a:ext>
                </a:extLst>
              </p:cNvPr>
              <p:cNvSpPr txBox="1"/>
              <p:nvPr/>
            </p:nvSpPr>
            <p:spPr>
              <a:xfrm>
                <a:off x="985857" y="4523459"/>
                <a:ext cx="1287532" cy="369332"/>
              </a:xfrm>
              <a:prstGeom prst="rect">
                <a:avLst/>
              </a:prstGeom>
              <a:noFill/>
            </p:spPr>
            <p:txBody>
              <a:bodyPr wrap="none" rtlCol="0">
                <a:spAutoFit/>
              </a:bodyPr>
              <a:lstStyle/>
              <a:p>
                <a:r>
                  <a:rPr lang="en-US" dirty="0"/>
                  <a:t>Equipment</a:t>
                </a:r>
              </a:p>
            </p:txBody>
          </p:sp>
        </p:grpSp>
        <p:sp>
          <p:nvSpPr>
            <p:cNvPr id="41" name="TextBox 40">
              <a:extLst>
                <a:ext uri="{FF2B5EF4-FFF2-40B4-BE49-F238E27FC236}">
                  <a16:creationId xmlns:a16="http://schemas.microsoft.com/office/drawing/2014/main" id="{21870CBD-5883-5648-9FBE-EE6719976AB0}"/>
                </a:ext>
              </a:extLst>
            </p:cNvPr>
            <p:cNvSpPr txBox="1"/>
            <p:nvPr/>
          </p:nvSpPr>
          <p:spPr>
            <a:xfrm>
              <a:off x="991435" y="5849386"/>
              <a:ext cx="1009700" cy="338554"/>
            </a:xfrm>
            <a:prstGeom prst="rect">
              <a:avLst/>
            </a:prstGeom>
            <a:noFill/>
          </p:spPr>
          <p:txBody>
            <a:bodyPr wrap="none" rtlCol="0">
              <a:spAutoFit/>
            </a:bodyPr>
            <a:lstStyle/>
            <a:p>
              <a:r>
                <a:rPr lang="en-US" sz="1600" dirty="0">
                  <a:solidFill>
                    <a:srgbClr val="00B050"/>
                  </a:solidFill>
                </a:rPr>
                <a:t>Available</a:t>
              </a:r>
            </a:p>
          </p:txBody>
        </p:sp>
      </p:grpSp>
      <p:grpSp>
        <p:nvGrpSpPr>
          <p:cNvPr id="43" name="Group 42">
            <a:extLst>
              <a:ext uri="{FF2B5EF4-FFF2-40B4-BE49-F238E27FC236}">
                <a16:creationId xmlns:a16="http://schemas.microsoft.com/office/drawing/2014/main" id="{BC074C88-2164-2E45-B931-E8AC00BC2FC4}"/>
              </a:ext>
            </a:extLst>
          </p:cNvPr>
          <p:cNvGrpSpPr/>
          <p:nvPr/>
        </p:nvGrpSpPr>
        <p:grpSpPr>
          <a:xfrm>
            <a:off x="8315830" y="2794374"/>
            <a:ext cx="1287532" cy="1490117"/>
            <a:chOff x="985857" y="4697823"/>
            <a:chExt cx="1287532" cy="1490117"/>
          </a:xfrm>
        </p:grpSpPr>
        <p:grpSp>
          <p:nvGrpSpPr>
            <p:cNvPr id="44" name="Group 43">
              <a:extLst>
                <a:ext uri="{FF2B5EF4-FFF2-40B4-BE49-F238E27FC236}">
                  <a16:creationId xmlns:a16="http://schemas.microsoft.com/office/drawing/2014/main" id="{94632B74-B116-6E4A-AF38-E3A5A58A4799}"/>
                </a:ext>
              </a:extLst>
            </p:cNvPr>
            <p:cNvGrpSpPr/>
            <p:nvPr/>
          </p:nvGrpSpPr>
          <p:grpSpPr>
            <a:xfrm>
              <a:off x="985857" y="4697823"/>
              <a:ext cx="1287532" cy="1204841"/>
              <a:chOff x="985857" y="3687950"/>
              <a:chExt cx="1287532" cy="1204841"/>
            </a:xfrm>
          </p:grpSpPr>
          <p:pic>
            <p:nvPicPr>
              <p:cNvPr id="46" name="Graphic 45">
                <a:extLst>
                  <a:ext uri="{FF2B5EF4-FFF2-40B4-BE49-F238E27FC236}">
                    <a16:creationId xmlns:a16="http://schemas.microsoft.com/office/drawing/2014/main" id="{4CD9113E-9EF9-524A-B8D9-B4D61021C1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9607" y="3687950"/>
                <a:ext cx="810201" cy="810201"/>
              </a:xfrm>
              <a:prstGeom prst="rect">
                <a:avLst/>
              </a:prstGeom>
            </p:spPr>
          </p:pic>
          <p:sp>
            <p:nvSpPr>
              <p:cNvPr id="47" name="TextBox 46">
                <a:extLst>
                  <a:ext uri="{FF2B5EF4-FFF2-40B4-BE49-F238E27FC236}">
                    <a16:creationId xmlns:a16="http://schemas.microsoft.com/office/drawing/2014/main" id="{630AF31F-1AC7-1F4E-8B45-DB160BD17202}"/>
                  </a:ext>
                </a:extLst>
              </p:cNvPr>
              <p:cNvSpPr txBox="1"/>
              <p:nvPr/>
            </p:nvSpPr>
            <p:spPr>
              <a:xfrm>
                <a:off x="985857" y="4523459"/>
                <a:ext cx="1287532" cy="369332"/>
              </a:xfrm>
              <a:prstGeom prst="rect">
                <a:avLst/>
              </a:prstGeom>
              <a:noFill/>
            </p:spPr>
            <p:txBody>
              <a:bodyPr wrap="none" rtlCol="0">
                <a:spAutoFit/>
              </a:bodyPr>
              <a:lstStyle/>
              <a:p>
                <a:r>
                  <a:rPr lang="en-US" dirty="0"/>
                  <a:t>Equipment</a:t>
                </a:r>
              </a:p>
            </p:txBody>
          </p:sp>
        </p:grpSp>
        <p:sp>
          <p:nvSpPr>
            <p:cNvPr id="45" name="TextBox 44">
              <a:extLst>
                <a:ext uri="{FF2B5EF4-FFF2-40B4-BE49-F238E27FC236}">
                  <a16:creationId xmlns:a16="http://schemas.microsoft.com/office/drawing/2014/main" id="{4A667AED-A6BB-644B-BABB-9680DDA00B7D}"/>
                </a:ext>
              </a:extLst>
            </p:cNvPr>
            <p:cNvSpPr txBox="1"/>
            <p:nvPr/>
          </p:nvSpPr>
          <p:spPr>
            <a:xfrm>
              <a:off x="991435" y="5849386"/>
              <a:ext cx="1093569" cy="338554"/>
            </a:xfrm>
            <a:prstGeom prst="rect">
              <a:avLst/>
            </a:prstGeom>
            <a:noFill/>
          </p:spPr>
          <p:txBody>
            <a:bodyPr wrap="none" rtlCol="0">
              <a:spAutoFit/>
            </a:bodyPr>
            <a:lstStyle/>
            <a:p>
              <a:r>
                <a:rPr lang="en-US" sz="1600" dirty="0">
                  <a:solidFill>
                    <a:srgbClr val="00B0F0"/>
                  </a:solidFill>
                </a:rPr>
                <a:t>Delivering</a:t>
              </a:r>
            </a:p>
          </p:txBody>
        </p:sp>
      </p:grpSp>
      <p:sp>
        <p:nvSpPr>
          <p:cNvPr id="5" name="Slide Number Placeholder 4">
            <a:extLst>
              <a:ext uri="{FF2B5EF4-FFF2-40B4-BE49-F238E27FC236}">
                <a16:creationId xmlns:a16="http://schemas.microsoft.com/office/drawing/2014/main" id="{83DE9BD2-2002-DE48-928E-CB8295E7EDB9}"/>
              </a:ext>
            </a:extLst>
          </p:cNvPr>
          <p:cNvSpPr>
            <a:spLocks noGrp="1"/>
          </p:cNvSpPr>
          <p:nvPr>
            <p:ph type="sldNum" sz="quarter" idx="11"/>
          </p:nvPr>
        </p:nvSpPr>
        <p:spPr/>
        <p:txBody>
          <a:bodyPr/>
          <a:lstStyle/>
          <a:p>
            <a:fld id="{C2F1393C-0DFC-B24B-A1A9-162DFBD5FF8A}" type="slidenum">
              <a:rPr lang="en-US" smtClean="0"/>
              <a:pPr/>
              <a:t>47</a:t>
            </a:fld>
            <a:endParaRPr lang="en-US"/>
          </a:p>
        </p:txBody>
      </p:sp>
    </p:spTree>
    <p:extLst>
      <p:ext uri="{BB962C8B-B14F-4D97-AF65-F5344CB8AC3E}">
        <p14:creationId xmlns:p14="http://schemas.microsoft.com/office/powerpoint/2010/main" val="19177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a:xfrm>
            <a:off x="972443" y="287255"/>
            <a:ext cx="11219558" cy="724247"/>
          </a:xfrm>
        </p:spPr>
        <p:txBody>
          <a:bodyPr/>
          <a:lstStyle/>
          <a:p>
            <a:r>
              <a:rPr lang="en-US" dirty="0">
                <a:solidFill>
                  <a:schemeClr val="accent1"/>
                </a:solidFill>
                <a:latin typeface="Calibri" panose="020F0502020204030204" pitchFamily="34" charset="0"/>
                <a:cs typeface="Calibri" panose="020F0502020204030204" pitchFamily="34" charset="0"/>
              </a:rPr>
              <a:t>Business </a:t>
            </a: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文本框 39">
            <a:extLst>
              <a:ext uri="{FF2B5EF4-FFF2-40B4-BE49-F238E27FC236}">
                <a16:creationId xmlns:a16="http://schemas.microsoft.com/office/drawing/2014/main" id="{5059121C-BFEB-8B4E-9A8E-9D047323598A}"/>
              </a:ext>
            </a:extLst>
          </p:cNvPr>
          <p:cNvSpPr txBox="1"/>
          <p:nvPr/>
        </p:nvSpPr>
        <p:spPr>
          <a:xfrm>
            <a:off x="985857" y="990189"/>
            <a:ext cx="5141988"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Hiring transaction status flow</a:t>
            </a:r>
            <a:endParaRPr lang="zh-CN" altLang="en-US" sz="2800" b="1" dirty="0">
              <a:solidFill>
                <a:schemeClr val="bg1">
                  <a:lumMod val="50000"/>
                </a:schemeClr>
              </a:solidFill>
              <a:latin typeface="Calibri" panose="020F0502020204030204" pitchFamily="34" charset="0"/>
            </a:endParaRPr>
          </a:p>
        </p:txBody>
      </p:sp>
      <p:grpSp>
        <p:nvGrpSpPr>
          <p:cNvPr id="20" name="Group 19">
            <a:extLst>
              <a:ext uri="{FF2B5EF4-FFF2-40B4-BE49-F238E27FC236}">
                <a16:creationId xmlns:a16="http://schemas.microsoft.com/office/drawing/2014/main" id="{AD14D8DB-0A63-D243-AD86-FE8017F37F77}"/>
              </a:ext>
            </a:extLst>
          </p:cNvPr>
          <p:cNvGrpSpPr/>
          <p:nvPr/>
        </p:nvGrpSpPr>
        <p:grpSpPr>
          <a:xfrm>
            <a:off x="3623558" y="2169775"/>
            <a:ext cx="1799019" cy="648238"/>
            <a:chOff x="972443" y="2031677"/>
            <a:chExt cx="1799019" cy="648238"/>
          </a:xfrm>
        </p:grpSpPr>
        <p:sp>
          <p:nvSpPr>
            <p:cNvPr id="21" name="TextBox 20">
              <a:extLst>
                <a:ext uri="{FF2B5EF4-FFF2-40B4-BE49-F238E27FC236}">
                  <a16:creationId xmlns:a16="http://schemas.microsoft.com/office/drawing/2014/main" id="{62D6536B-B25F-DB42-B365-3E3C19D4EF33}"/>
                </a:ext>
              </a:extLst>
            </p:cNvPr>
            <p:cNvSpPr txBox="1"/>
            <p:nvPr/>
          </p:nvSpPr>
          <p:spPr>
            <a:xfrm>
              <a:off x="972443" y="2031677"/>
              <a:ext cx="1799019" cy="400110"/>
            </a:xfrm>
            <a:prstGeom prst="rect">
              <a:avLst/>
            </a:prstGeom>
            <a:noFill/>
          </p:spPr>
          <p:txBody>
            <a:bodyPr wrap="none" rtlCol="0">
              <a:spAutoFit/>
            </a:bodyPr>
            <a:lstStyle/>
            <a:p>
              <a:r>
                <a:rPr lang="en-US" sz="2000" dirty="0"/>
                <a:t>Transaction 1 </a:t>
              </a:r>
            </a:p>
          </p:txBody>
        </p:sp>
        <p:sp>
          <p:nvSpPr>
            <p:cNvPr id="22" name="TextBox 21">
              <a:extLst>
                <a:ext uri="{FF2B5EF4-FFF2-40B4-BE49-F238E27FC236}">
                  <a16:creationId xmlns:a16="http://schemas.microsoft.com/office/drawing/2014/main" id="{56E76418-D7D3-A44C-BBA3-0C9B64C5EFEC}"/>
                </a:ext>
              </a:extLst>
            </p:cNvPr>
            <p:cNvSpPr txBox="1"/>
            <p:nvPr/>
          </p:nvSpPr>
          <p:spPr>
            <a:xfrm>
              <a:off x="1000741" y="2341361"/>
              <a:ext cx="1197764" cy="338554"/>
            </a:xfrm>
            <a:prstGeom prst="rect">
              <a:avLst/>
            </a:prstGeom>
            <a:noFill/>
          </p:spPr>
          <p:txBody>
            <a:bodyPr wrap="none" rtlCol="0">
              <a:spAutoFit/>
            </a:bodyPr>
            <a:lstStyle/>
            <a:p>
              <a:r>
                <a:rPr lang="en-US" sz="1600" dirty="0">
                  <a:solidFill>
                    <a:srgbClr val="00B0F0"/>
                  </a:solidFill>
                </a:rPr>
                <a:t>Processing</a:t>
              </a:r>
            </a:p>
          </p:txBody>
        </p:sp>
      </p:grpSp>
      <p:grpSp>
        <p:nvGrpSpPr>
          <p:cNvPr id="27" name="Group 26">
            <a:extLst>
              <a:ext uri="{FF2B5EF4-FFF2-40B4-BE49-F238E27FC236}">
                <a16:creationId xmlns:a16="http://schemas.microsoft.com/office/drawing/2014/main" id="{A7AAF534-A276-854A-AECF-308A5BA04042}"/>
              </a:ext>
            </a:extLst>
          </p:cNvPr>
          <p:cNvGrpSpPr/>
          <p:nvPr/>
        </p:nvGrpSpPr>
        <p:grpSpPr>
          <a:xfrm>
            <a:off x="1303439" y="2792048"/>
            <a:ext cx="1799019" cy="621178"/>
            <a:chOff x="972442" y="2566285"/>
            <a:chExt cx="1799019" cy="621178"/>
          </a:xfrm>
        </p:grpSpPr>
        <p:sp>
          <p:nvSpPr>
            <p:cNvPr id="28" name="TextBox 27">
              <a:extLst>
                <a:ext uri="{FF2B5EF4-FFF2-40B4-BE49-F238E27FC236}">
                  <a16:creationId xmlns:a16="http://schemas.microsoft.com/office/drawing/2014/main" id="{DD0554E6-48A3-6442-92B1-0FE9F13F520F}"/>
                </a:ext>
              </a:extLst>
            </p:cNvPr>
            <p:cNvSpPr txBox="1"/>
            <p:nvPr/>
          </p:nvSpPr>
          <p:spPr>
            <a:xfrm>
              <a:off x="972442" y="2566285"/>
              <a:ext cx="1799019" cy="400110"/>
            </a:xfrm>
            <a:prstGeom prst="rect">
              <a:avLst/>
            </a:prstGeom>
            <a:noFill/>
          </p:spPr>
          <p:txBody>
            <a:bodyPr wrap="none" rtlCol="0">
              <a:spAutoFit/>
            </a:bodyPr>
            <a:lstStyle/>
            <a:p>
              <a:r>
                <a:rPr lang="en-US" sz="2000" dirty="0"/>
                <a:t>Transaction 2 </a:t>
              </a:r>
            </a:p>
          </p:txBody>
        </p:sp>
        <p:sp>
          <p:nvSpPr>
            <p:cNvPr id="29" name="TextBox 28">
              <a:extLst>
                <a:ext uri="{FF2B5EF4-FFF2-40B4-BE49-F238E27FC236}">
                  <a16:creationId xmlns:a16="http://schemas.microsoft.com/office/drawing/2014/main" id="{6EA01D14-5AEF-824A-B39A-3C29C067A033}"/>
                </a:ext>
              </a:extLst>
            </p:cNvPr>
            <p:cNvSpPr txBox="1"/>
            <p:nvPr/>
          </p:nvSpPr>
          <p:spPr>
            <a:xfrm>
              <a:off x="1000741" y="2848909"/>
              <a:ext cx="1039067" cy="338554"/>
            </a:xfrm>
            <a:prstGeom prst="rect">
              <a:avLst/>
            </a:prstGeom>
            <a:noFill/>
          </p:spPr>
          <p:txBody>
            <a:bodyPr wrap="none" rtlCol="0">
              <a:spAutoFit/>
            </a:bodyPr>
            <a:lstStyle/>
            <a:p>
              <a:r>
                <a:rPr lang="en-US" sz="1600" dirty="0">
                  <a:solidFill>
                    <a:srgbClr val="00B050"/>
                  </a:solidFill>
                </a:rPr>
                <a:t>Accepted</a:t>
              </a:r>
            </a:p>
          </p:txBody>
        </p:sp>
      </p:grpSp>
      <p:grpSp>
        <p:nvGrpSpPr>
          <p:cNvPr id="30" name="Group 29">
            <a:extLst>
              <a:ext uri="{FF2B5EF4-FFF2-40B4-BE49-F238E27FC236}">
                <a16:creationId xmlns:a16="http://schemas.microsoft.com/office/drawing/2014/main" id="{53F96211-4131-104E-8B25-0B97156F1A3B}"/>
              </a:ext>
            </a:extLst>
          </p:cNvPr>
          <p:cNvGrpSpPr/>
          <p:nvPr/>
        </p:nvGrpSpPr>
        <p:grpSpPr>
          <a:xfrm>
            <a:off x="1303439" y="3413226"/>
            <a:ext cx="1799019" cy="671184"/>
            <a:chOff x="972441" y="3108644"/>
            <a:chExt cx="1799019" cy="671184"/>
          </a:xfrm>
        </p:grpSpPr>
        <p:sp>
          <p:nvSpPr>
            <p:cNvPr id="31" name="TextBox 30">
              <a:extLst>
                <a:ext uri="{FF2B5EF4-FFF2-40B4-BE49-F238E27FC236}">
                  <a16:creationId xmlns:a16="http://schemas.microsoft.com/office/drawing/2014/main" id="{0E20EA01-E39C-EC4F-A7FF-1C5527B8898C}"/>
                </a:ext>
              </a:extLst>
            </p:cNvPr>
            <p:cNvSpPr txBox="1"/>
            <p:nvPr/>
          </p:nvSpPr>
          <p:spPr>
            <a:xfrm>
              <a:off x="972441" y="3108644"/>
              <a:ext cx="1799019" cy="400110"/>
            </a:xfrm>
            <a:prstGeom prst="rect">
              <a:avLst/>
            </a:prstGeom>
            <a:noFill/>
          </p:spPr>
          <p:txBody>
            <a:bodyPr wrap="none" rtlCol="0">
              <a:spAutoFit/>
            </a:bodyPr>
            <a:lstStyle/>
            <a:p>
              <a:r>
                <a:rPr lang="en-US" sz="2000" dirty="0"/>
                <a:t>Transaction 3 </a:t>
              </a:r>
            </a:p>
          </p:txBody>
        </p:sp>
        <p:sp>
          <p:nvSpPr>
            <p:cNvPr id="32" name="TextBox 31">
              <a:extLst>
                <a:ext uri="{FF2B5EF4-FFF2-40B4-BE49-F238E27FC236}">
                  <a16:creationId xmlns:a16="http://schemas.microsoft.com/office/drawing/2014/main" id="{9DD844A5-0E44-7C41-A399-BA7C66EB50E9}"/>
                </a:ext>
              </a:extLst>
            </p:cNvPr>
            <p:cNvSpPr txBox="1"/>
            <p:nvPr/>
          </p:nvSpPr>
          <p:spPr>
            <a:xfrm>
              <a:off x="1000741" y="3441274"/>
              <a:ext cx="1039067" cy="338554"/>
            </a:xfrm>
            <a:prstGeom prst="rect">
              <a:avLst/>
            </a:prstGeom>
            <a:noFill/>
          </p:spPr>
          <p:txBody>
            <a:bodyPr wrap="none" rtlCol="0">
              <a:spAutoFit/>
            </a:bodyPr>
            <a:lstStyle/>
            <a:p>
              <a:r>
                <a:rPr lang="en-US" sz="1600" dirty="0">
                  <a:solidFill>
                    <a:srgbClr val="00B050"/>
                  </a:solidFill>
                </a:rPr>
                <a:t>Accepted</a:t>
              </a:r>
            </a:p>
          </p:txBody>
        </p:sp>
      </p:grpSp>
      <p:sp>
        <p:nvSpPr>
          <p:cNvPr id="33" name="Rectangle 32">
            <a:extLst>
              <a:ext uri="{FF2B5EF4-FFF2-40B4-BE49-F238E27FC236}">
                <a16:creationId xmlns:a16="http://schemas.microsoft.com/office/drawing/2014/main" id="{4DE8D3FC-0BA9-BE43-A2B3-707981D1D6FC}"/>
              </a:ext>
            </a:extLst>
          </p:cNvPr>
          <p:cNvSpPr/>
          <p:nvPr/>
        </p:nvSpPr>
        <p:spPr>
          <a:xfrm>
            <a:off x="972443" y="1834451"/>
            <a:ext cx="2320119" cy="2470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B3DFAE27-68D2-C148-9A3F-97619B2835C7}"/>
              </a:ext>
            </a:extLst>
          </p:cNvPr>
          <p:cNvSpPr/>
          <p:nvPr/>
        </p:nvSpPr>
        <p:spPr>
          <a:xfrm>
            <a:off x="5396062" y="3067968"/>
            <a:ext cx="928047"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C074C88-2164-2E45-B931-E8AC00BC2FC4}"/>
              </a:ext>
            </a:extLst>
          </p:cNvPr>
          <p:cNvGrpSpPr/>
          <p:nvPr/>
        </p:nvGrpSpPr>
        <p:grpSpPr>
          <a:xfrm>
            <a:off x="3651856" y="2840968"/>
            <a:ext cx="1287532" cy="1490117"/>
            <a:chOff x="985857" y="4697823"/>
            <a:chExt cx="1287532" cy="1490117"/>
          </a:xfrm>
        </p:grpSpPr>
        <p:grpSp>
          <p:nvGrpSpPr>
            <p:cNvPr id="44" name="Group 43">
              <a:extLst>
                <a:ext uri="{FF2B5EF4-FFF2-40B4-BE49-F238E27FC236}">
                  <a16:creationId xmlns:a16="http://schemas.microsoft.com/office/drawing/2014/main" id="{94632B74-B116-6E4A-AF38-E3A5A58A4799}"/>
                </a:ext>
              </a:extLst>
            </p:cNvPr>
            <p:cNvGrpSpPr/>
            <p:nvPr/>
          </p:nvGrpSpPr>
          <p:grpSpPr>
            <a:xfrm>
              <a:off x="985857" y="4697823"/>
              <a:ext cx="1287532" cy="1204841"/>
              <a:chOff x="985857" y="3687950"/>
              <a:chExt cx="1287532" cy="1204841"/>
            </a:xfrm>
          </p:grpSpPr>
          <p:pic>
            <p:nvPicPr>
              <p:cNvPr id="46" name="Graphic 45">
                <a:extLst>
                  <a:ext uri="{FF2B5EF4-FFF2-40B4-BE49-F238E27FC236}">
                    <a16:creationId xmlns:a16="http://schemas.microsoft.com/office/drawing/2014/main" id="{4CD9113E-9EF9-524A-B8D9-B4D61021C1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9607" y="3687950"/>
                <a:ext cx="810201" cy="810201"/>
              </a:xfrm>
              <a:prstGeom prst="rect">
                <a:avLst/>
              </a:prstGeom>
            </p:spPr>
          </p:pic>
          <p:sp>
            <p:nvSpPr>
              <p:cNvPr id="47" name="TextBox 46">
                <a:extLst>
                  <a:ext uri="{FF2B5EF4-FFF2-40B4-BE49-F238E27FC236}">
                    <a16:creationId xmlns:a16="http://schemas.microsoft.com/office/drawing/2014/main" id="{630AF31F-1AC7-1F4E-8B45-DB160BD17202}"/>
                  </a:ext>
                </a:extLst>
              </p:cNvPr>
              <p:cNvSpPr txBox="1"/>
              <p:nvPr/>
            </p:nvSpPr>
            <p:spPr>
              <a:xfrm>
                <a:off x="985857" y="4523459"/>
                <a:ext cx="1287532" cy="369332"/>
              </a:xfrm>
              <a:prstGeom prst="rect">
                <a:avLst/>
              </a:prstGeom>
              <a:noFill/>
            </p:spPr>
            <p:txBody>
              <a:bodyPr wrap="none" rtlCol="0">
                <a:spAutoFit/>
              </a:bodyPr>
              <a:lstStyle/>
              <a:p>
                <a:r>
                  <a:rPr lang="en-US" dirty="0"/>
                  <a:t>Equipment</a:t>
                </a:r>
              </a:p>
            </p:txBody>
          </p:sp>
        </p:grpSp>
        <p:sp>
          <p:nvSpPr>
            <p:cNvPr id="45" name="TextBox 44">
              <a:extLst>
                <a:ext uri="{FF2B5EF4-FFF2-40B4-BE49-F238E27FC236}">
                  <a16:creationId xmlns:a16="http://schemas.microsoft.com/office/drawing/2014/main" id="{4A667AED-A6BB-644B-BABB-9680DDA00B7D}"/>
                </a:ext>
              </a:extLst>
            </p:cNvPr>
            <p:cNvSpPr txBox="1"/>
            <p:nvPr/>
          </p:nvSpPr>
          <p:spPr>
            <a:xfrm>
              <a:off x="991435" y="5849386"/>
              <a:ext cx="1093569" cy="338554"/>
            </a:xfrm>
            <a:prstGeom prst="rect">
              <a:avLst/>
            </a:prstGeom>
            <a:noFill/>
          </p:spPr>
          <p:txBody>
            <a:bodyPr wrap="none" rtlCol="0">
              <a:spAutoFit/>
            </a:bodyPr>
            <a:lstStyle/>
            <a:p>
              <a:r>
                <a:rPr lang="en-US" sz="1600" dirty="0">
                  <a:solidFill>
                    <a:srgbClr val="00B0F0"/>
                  </a:solidFill>
                </a:rPr>
                <a:t>Delivering</a:t>
              </a:r>
            </a:p>
          </p:txBody>
        </p:sp>
      </p:grpSp>
      <p:grpSp>
        <p:nvGrpSpPr>
          <p:cNvPr id="36" name="Group 35">
            <a:extLst>
              <a:ext uri="{FF2B5EF4-FFF2-40B4-BE49-F238E27FC236}">
                <a16:creationId xmlns:a16="http://schemas.microsoft.com/office/drawing/2014/main" id="{FFE5054A-6399-A345-8634-9A148B612FED}"/>
              </a:ext>
            </a:extLst>
          </p:cNvPr>
          <p:cNvGrpSpPr/>
          <p:nvPr/>
        </p:nvGrpSpPr>
        <p:grpSpPr>
          <a:xfrm>
            <a:off x="9521666" y="2141967"/>
            <a:ext cx="1799019" cy="648238"/>
            <a:chOff x="972443" y="2031677"/>
            <a:chExt cx="1799019" cy="648238"/>
          </a:xfrm>
        </p:grpSpPr>
        <p:sp>
          <p:nvSpPr>
            <p:cNvPr id="37" name="TextBox 36">
              <a:extLst>
                <a:ext uri="{FF2B5EF4-FFF2-40B4-BE49-F238E27FC236}">
                  <a16:creationId xmlns:a16="http://schemas.microsoft.com/office/drawing/2014/main" id="{B387A2CA-49F5-424D-BE6A-96B3279BA447}"/>
                </a:ext>
              </a:extLst>
            </p:cNvPr>
            <p:cNvSpPr txBox="1"/>
            <p:nvPr/>
          </p:nvSpPr>
          <p:spPr>
            <a:xfrm>
              <a:off x="972443" y="2031677"/>
              <a:ext cx="1799019" cy="400110"/>
            </a:xfrm>
            <a:prstGeom prst="rect">
              <a:avLst/>
            </a:prstGeom>
            <a:noFill/>
          </p:spPr>
          <p:txBody>
            <a:bodyPr wrap="none" rtlCol="0">
              <a:spAutoFit/>
            </a:bodyPr>
            <a:lstStyle/>
            <a:p>
              <a:r>
                <a:rPr lang="en-US" sz="2000" dirty="0"/>
                <a:t>Transaction 1 </a:t>
              </a:r>
            </a:p>
          </p:txBody>
        </p:sp>
        <p:sp>
          <p:nvSpPr>
            <p:cNvPr id="39" name="TextBox 38">
              <a:extLst>
                <a:ext uri="{FF2B5EF4-FFF2-40B4-BE49-F238E27FC236}">
                  <a16:creationId xmlns:a16="http://schemas.microsoft.com/office/drawing/2014/main" id="{6E594DC4-1926-4246-8696-4CB43923A88F}"/>
                </a:ext>
              </a:extLst>
            </p:cNvPr>
            <p:cNvSpPr txBox="1"/>
            <p:nvPr/>
          </p:nvSpPr>
          <p:spPr>
            <a:xfrm>
              <a:off x="1000741" y="2341361"/>
              <a:ext cx="1197764" cy="338554"/>
            </a:xfrm>
            <a:prstGeom prst="rect">
              <a:avLst/>
            </a:prstGeom>
            <a:noFill/>
          </p:spPr>
          <p:txBody>
            <a:bodyPr wrap="none" rtlCol="0">
              <a:spAutoFit/>
            </a:bodyPr>
            <a:lstStyle/>
            <a:p>
              <a:r>
                <a:rPr lang="en-US" sz="1600" dirty="0">
                  <a:solidFill>
                    <a:srgbClr val="00B0F0"/>
                  </a:solidFill>
                </a:rPr>
                <a:t>Processing</a:t>
              </a:r>
            </a:p>
          </p:txBody>
        </p:sp>
      </p:grpSp>
      <p:grpSp>
        <p:nvGrpSpPr>
          <p:cNvPr id="40" name="Group 39">
            <a:extLst>
              <a:ext uri="{FF2B5EF4-FFF2-40B4-BE49-F238E27FC236}">
                <a16:creationId xmlns:a16="http://schemas.microsoft.com/office/drawing/2014/main" id="{FBEA283A-71A2-D045-8A76-A53EF8AFF99B}"/>
              </a:ext>
            </a:extLst>
          </p:cNvPr>
          <p:cNvGrpSpPr/>
          <p:nvPr/>
        </p:nvGrpSpPr>
        <p:grpSpPr>
          <a:xfrm>
            <a:off x="7201547" y="2764240"/>
            <a:ext cx="1799019" cy="621178"/>
            <a:chOff x="972442" y="2566285"/>
            <a:chExt cx="1799019" cy="621178"/>
          </a:xfrm>
        </p:grpSpPr>
        <p:sp>
          <p:nvSpPr>
            <p:cNvPr id="48" name="TextBox 47">
              <a:extLst>
                <a:ext uri="{FF2B5EF4-FFF2-40B4-BE49-F238E27FC236}">
                  <a16:creationId xmlns:a16="http://schemas.microsoft.com/office/drawing/2014/main" id="{2EB88E5C-4F18-714E-83C6-504EE934E5C2}"/>
                </a:ext>
              </a:extLst>
            </p:cNvPr>
            <p:cNvSpPr txBox="1"/>
            <p:nvPr/>
          </p:nvSpPr>
          <p:spPr>
            <a:xfrm>
              <a:off x="972442" y="2566285"/>
              <a:ext cx="1799019" cy="400110"/>
            </a:xfrm>
            <a:prstGeom prst="rect">
              <a:avLst/>
            </a:prstGeom>
            <a:noFill/>
          </p:spPr>
          <p:txBody>
            <a:bodyPr wrap="none" rtlCol="0">
              <a:spAutoFit/>
            </a:bodyPr>
            <a:lstStyle/>
            <a:p>
              <a:r>
                <a:rPr lang="en-US" sz="2000" dirty="0"/>
                <a:t>Transaction 2 </a:t>
              </a:r>
            </a:p>
          </p:txBody>
        </p:sp>
        <p:sp>
          <p:nvSpPr>
            <p:cNvPr id="49" name="TextBox 48">
              <a:extLst>
                <a:ext uri="{FF2B5EF4-FFF2-40B4-BE49-F238E27FC236}">
                  <a16:creationId xmlns:a16="http://schemas.microsoft.com/office/drawing/2014/main" id="{A10BA67B-1D40-3446-959E-E6D14535CC60}"/>
                </a:ext>
              </a:extLst>
            </p:cNvPr>
            <p:cNvSpPr txBox="1"/>
            <p:nvPr/>
          </p:nvSpPr>
          <p:spPr>
            <a:xfrm>
              <a:off x="1000741" y="2848909"/>
              <a:ext cx="1039067" cy="338554"/>
            </a:xfrm>
            <a:prstGeom prst="rect">
              <a:avLst/>
            </a:prstGeom>
            <a:noFill/>
          </p:spPr>
          <p:txBody>
            <a:bodyPr wrap="none" rtlCol="0">
              <a:spAutoFit/>
            </a:bodyPr>
            <a:lstStyle/>
            <a:p>
              <a:r>
                <a:rPr lang="en-US" sz="1600" dirty="0">
                  <a:solidFill>
                    <a:srgbClr val="00B050"/>
                  </a:solidFill>
                </a:rPr>
                <a:t>Accepted</a:t>
              </a:r>
            </a:p>
          </p:txBody>
        </p:sp>
      </p:grpSp>
      <p:grpSp>
        <p:nvGrpSpPr>
          <p:cNvPr id="50" name="Group 49">
            <a:extLst>
              <a:ext uri="{FF2B5EF4-FFF2-40B4-BE49-F238E27FC236}">
                <a16:creationId xmlns:a16="http://schemas.microsoft.com/office/drawing/2014/main" id="{A2BD5CCF-2266-1748-BD8A-E07B1506D330}"/>
              </a:ext>
            </a:extLst>
          </p:cNvPr>
          <p:cNvGrpSpPr/>
          <p:nvPr/>
        </p:nvGrpSpPr>
        <p:grpSpPr>
          <a:xfrm>
            <a:off x="7201547" y="3385418"/>
            <a:ext cx="1799019" cy="671184"/>
            <a:chOff x="972441" y="3108644"/>
            <a:chExt cx="1799019" cy="671184"/>
          </a:xfrm>
        </p:grpSpPr>
        <p:sp>
          <p:nvSpPr>
            <p:cNvPr id="51" name="TextBox 50">
              <a:extLst>
                <a:ext uri="{FF2B5EF4-FFF2-40B4-BE49-F238E27FC236}">
                  <a16:creationId xmlns:a16="http://schemas.microsoft.com/office/drawing/2014/main" id="{EAC9F6DA-2642-314B-B273-7140D740F747}"/>
                </a:ext>
              </a:extLst>
            </p:cNvPr>
            <p:cNvSpPr txBox="1"/>
            <p:nvPr/>
          </p:nvSpPr>
          <p:spPr>
            <a:xfrm>
              <a:off x="972441" y="3108644"/>
              <a:ext cx="1799019" cy="400110"/>
            </a:xfrm>
            <a:prstGeom prst="rect">
              <a:avLst/>
            </a:prstGeom>
            <a:noFill/>
          </p:spPr>
          <p:txBody>
            <a:bodyPr wrap="none" rtlCol="0">
              <a:spAutoFit/>
            </a:bodyPr>
            <a:lstStyle/>
            <a:p>
              <a:r>
                <a:rPr lang="en-US" sz="2000" dirty="0"/>
                <a:t>Transaction 3 </a:t>
              </a:r>
            </a:p>
          </p:txBody>
        </p:sp>
        <p:sp>
          <p:nvSpPr>
            <p:cNvPr id="52" name="TextBox 51">
              <a:extLst>
                <a:ext uri="{FF2B5EF4-FFF2-40B4-BE49-F238E27FC236}">
                  <a16:creationId xmlns:a16="http://schemas.microsoft.com/office/drawing/2014/main" id="{E4C770E4-9E03-FB40-A8DE-8869544B7C89}"/>
                </a:ext>
              </a:extLst>
            </p:cNvPr>
            <p:cNvSpPr txBox="1"/>
            <p:nvPr/>
          </p:nvSpPr>
          <p:spPr>
            <a:xfrm>
              <a:off x="1000741" y="3441274"/>
              <a:ext cx="1039067" cy="338554"/>
            </a:xfrm>
            <a:prstGeom prst="rect">
              <a:avLst/>
            </a:prstGeom>
            <a:noFill/>
          </p:spPr>
          <p:txBody>
            <a:bodyPr wrap="none" rtlCol="0">
              <a:spAutoFit/>
            </a:bodyPr>
            <a:lstStyle/>
            <a:p>
              <a:r>
                <a:rPr lang="en-US" sz="1600" dirty="0">
                  <a:solidFill>
                    <a:srgbClr val="00B050"/>
                  </a:solidFill>
                </a:rPr>
                <a:t>Accepted</a:t>
              </a:r>
            </a:p>
          </p:txBody>
        </p:sp>
      </p:grpSp>
      <p:sp>
        <p:nvSpPr>
          <p:cNvPr id="53" name="Rectangle 52">
            <a:extLst>
              <a:ext uri="{FF2B5EF4-FFF2-40B4-BE49-F238E27FC236}">
                <a16:creationId xmlns:a16="http://schemas.microsoft.com/office/drawing/2014/main" id="{4848C376-2C6E-234F-A27A-BB065BAF8DB5}"/>
              </a:ext>
            </a:extLst>
          </p:cNvPr>
          <p:cNvSpPr/>
          <p:nvPr/>
        </p:nvSpPr>
        <p:spPr>
          <a:xfrm>
            <a:off x="6870551" y="1806643"/>
            <a:ext cx="2320119" cy="2470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F538AD9A-CC65-4E48-A936-E4B726E9B57F}"/>
              </a:ext>
            </a:extLst>
          </p:cNvPr>
          <p:cNvGrpSpPr/>
          <p:nvPr/>
        </p:nvGrpSpPr>
        <p:grpSpPr>
          <a:xfrm>
            <a:off x="9549964" y="2813160"/>
            <a:ext cx="1961947" cy="1490117"/>
            <a:chOff x="985857" y="4697823"/>
            <a:chExt cx="1961947" cy="1490117"/>
          </a:xfrm>
        </p:grpSpPr>
        <p:grpSp>
          <p:nvGrpSpPr>
            <p:cNvPr id="55" name="Group 54">
              <a:extLst>
                <a:ext uri="{FF2B5EF4-FFF2-40B4-BE49-F238E27FC236}">
                  <a16:creationId xmlns:a16="http://schemas.microsoft.com/office/drawing/2014/main" id="{BFF009F5-5214-7549-B00B-67B0F76B2327}"/>
                </a:ext>
              </a:extLst>
            </p:cNvPr>
            <p:cNvGrpSpPr/>
            <p:nvPr/>
          </p:nvGrpSpPr>
          <p:grpSpPr>
            <a:xfrm>
              <a:off x="985857" y="4697823"/>
              <a:ext cx="1287532" cy="1204841"/>
              <a:chOff x="985857" y="3687950"/>
              <a:chExt cx="1287532" cy="1204841"/>
            </a:xfrm>
          </p:grpSpPr>
          <p:pic>
            <p:nvPicPr>
              <p:cNvPr id="57" name="Graphic 56">
                <a:extLst>
                  <a:ext uri="{FF2B5EF4-FFF2-40B4-BE49-F238E27FC236}">
                    <a16:creationId xmlns:a16="http://schemas.microsoft.com/office/drawing/2014/main" id="{98518766-193A-E14A-9B37-55C65AC246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9607" y="3687950"/>
                <a:ext cx="810201" cy="810201"/>
              </a:xfrm>
              <a:prstGeom prst="rect">
                <a:avLst/>
              </a:prstGeom>
            </p:spPr>
          </p:pic>
          <p:sp>
            <p:nvSpPr>
              <p:cNvPr id="58" name="TextBox 57">
                <a:extLst>
                  <a:ext uri="{FF2B5EF4-FFF2-40B4-BE49-F238E27FC236}">
                    <a16:creationId xmlns:a16="http://schemas.microsoft.com/office/drawing/2014/main" id="{BE11C481-5E8E-5A4A-9A89-44BEC146F1C9}"/>
                  </a:ext>
                </a:extLst>
              </p:cNvPr>
              <p:cNvSpPr txBox="1"/>
              <p:nvPr/>
            </p:nvSpPr>
            <p:spPr>
              <a:xfrm>
                <a:off x="985857" y="4523459"/>
                <a:ext cx="1287532" cy="369332"/>
              </a:xfrm>
              <a:prstGeom prst="rect">
                <a:avLst/>
              </a:prstGeom>
              <a:noFill/>
            </p:spPr>
            <p:txBody>
              <a:bodyPr wrap="none" rtlCol="0">
                <a:spAutoFit/>
              </a:bodyPr>
              <a:lstStyle/>
              <a:p>
                <a:r>
                  <a:rPr lang="en-US" dirty="0"/>
                  <a:t>Equipment</a:t>
                </a:r>
              </a:p>
            </p:txBody>
          </p:sp>
        </p:grpSp>
        <p:sp>
          <p:nvSpPr>
            <p:cNvPr id="56" name="TextBox 55">
              <a:extLst>
                <a:ext uri="{FF2B5EF4-FFF2-40B4-BE49-F238E27FC236}">
                  <a16:creationId xmlns:a16="http://schemas.microsoft.com/office/drawing/2014/main" id="{7DF60483-8A45-134E-AEFB-8EE6DEED3962}"/>
                </a:ext>
              </a:extLst>
            </p:cNvPr>
            <p:cNvSpPr txBox="1"/>
            <p:nvPr/>
          </p:nvSpPr>
          <p:spPr>
            <a:xfrm>
              <a:off x="991435" y="5849386"/>
              <a:ext cx="1956369" cy="338554"/>
            </a:xfrm>
            <a:prstGeom prst="rect">
              <a:avLst/>
            </a:prstGeom>
            <a:noFill/>
          </p:spPr>
          <p:txBody>
            <a:bodyPr wrap="none" rtlCol="0">
              <a:spAutoFit/>
            </a:bodyPr>
            <a:lstStyle/>
            <a:p>
              <a:r>
                <a:rPr lang="en-US" sz="1600" dirty="0">
                  <a:solidFill>
                    <a:srgbClr val="FF7F00"/>
                  </a:solidFill>
                </a:rPr>
                <a:t>Waiting for retuning</a:t>
              </a:r>
            </a:p>
          </p:txBody>
        </p:sp>
      </p:grpSp>
      <p:sp>
        <p:nvSpPr>
          <p:cNvPr id="3" name="Slide Number Placeholder 2">
            <a:extLst>
              <a:ext uri="{FF2B5EF4-FFF2-40B4-BE49-F238E27FC236}">
                <a16:creationId xmlns:a16="http://schemas.microsoft.com/office/drawing/2014/main" id="{6C64CB04-51E6-E241-92A9-AF602BDCE897}"/>
              </a:ext>
            </a:extLst>
          </p:cNvPr>
          <p:cNvSpPr>
            <a:spLocks noGrp="1"/>
          </p:cNvSpPr>
          <p:nvPr>
            <p:ph type="sldNum" sz="quarter" idx="11"/>
          </p:nvPr>
        </p:nvSpPr>
        <p:spPr/>
        <p:txBody>
          <a:bodyPr/>
          <a:lstStyle/>
          <a:p>
            <a:fld id="{C2F1393C-0DFC-B24B-A1A9-162DFBD5FF8A}" type="slidenum">
              <a:rPr lang="en-US" smtClean="0"/>
              <a:pPr/>
              <a:t>48</a:t>
            </a:fld>
            <a:endParaRPr lang="en-US"/>
          </a:p>
        </p:txBody>
      </p:sp>
    </p:spTree>
    <p:extLst>
      <p:ext uri="{BB962C8B-B14F-4D97-AF65-F5344CB8AC3E}">
        <p14:creationId xmlns:p14="http://schemas.microsoft.com/office/powerpoint/2010/main" val="57728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a:xfrm>
            <a:off x="972443" y="287255"/>
            <a:ext cx="11219558" cy="724247"/>
          </a:xfrm>
        </p:spPr>
        <p:txBody>
          <a:bodyPr/>
          <a:lstStyle/>
          <a:p>
            <a:r>
              <a:rPr lang="en-US" dirty="0">
                <a:solidFill>
                  <a:schemeClr val="accent1"/>
                </a:solidFill>
                <a:latin typeface="Calibri" panose="020F0502020204030204" pitchFamily="34" charset="0"/>
                <a:cs typeface="Calibri" panose="020F0502020204030204" pitchFamily="34" charset="0"/>
              </a:rPr>
              <a:t>Business </a:t>
            </a: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文本框 39">
            <a:extLst>
              <a:ext uri="{FF2B5EF4-FFF2-40B4-BE49-F238E27FC236}">
                <a16:creationId xmlns:a16="http://schemas.microsoft.com/office/drawing/2014/main" id="{5059121C-BFEB-8B4E-9A8E-9D047323598A}"/>
              </a:ext>
            </a:extLst>
          </p:cNvPr>
          <p:cNvSpPr txBox="1"/>
          <p:nvPr/>
        </p:nvSpPr>
        <p:spPr>
          <a:xfrm>
            <a:off x="985857" y="990189"/>
            <a:ext cx="5141988"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Hiring transaction status flow</a:t>
            </a:r>
            <a:endParaRPr lang="zh-CN" altLang="en-US" sz="2800" b="1" dirty="0">
              <a:solidFill>
                <a:schemeClr val="bg1">
                  <a:lumMod val="50000"/>
                </a:schemeClr>
              </a:solidFill>
              <a:latin typeface="Calibri" panose="020F0502020204030204" pitchFamily="34" charset="0"/>
            </a:endParaRPr>
          </a:p>
        </p:txBody>
      </p:sp>
      <p:grpSp>
        <p:nvGrpSpPr>
          <p:cNvPr id="41" name="Group 40">
            <a:extLst>
              <a:ext uri="{FF2B5EF4-FFF2-40B4-BE49-F238E27FC236}">
                <a16:creationId xmlns:a16="http://schemas.microsoft.com/office/drawing/2014/main" id="{C1147DE9-ED60-CE4F-A7B3-89EE35C4C19A}"/>
              </a:ext>
            </a:extLst>
          </p:cNvPr>
          <p:cNvGrpSpPr/>
          <p:nvPr/>
        </p:nvGrpSpPr>
        <p:grpSpPr>
          <a:xfrm>
            <a:off x="2734456" y="2150487"/>
            <a:ext cx="1799019" cy="648238"/>
            <a:chOff x="972443" y="2031677"/>
            <a:chExt cx="1799019" cy="648238"/>
          </a:xfrm>
        </p:grpSpPr>
        <p:sp>
          <p:nvSpPr>
            <p:cNvPr id="42" name="TextBox 41">
              <a:extLst>
                <a:ext uri="{FF2B5EF4-FFF2-40B4-BE49-F238E27FC236}">
                  <a16:creationId xmlns:a16="http://schemas.microsoft.com/office/drawing/2014/main" id="{F8C693FF-348C-CC45-A7AB-25B11E43B537}"/>
                </a:ext>
              </a:extLst>
            </p:cNvPr>
            <p:cNvSpPr txBox="1"/>
            <p:nvPr/>
          </p:nvSpPr>
          <p:spPr>
            <a:xfrm>
              <a:off x="972443" y="2031677"/>
              <a:ext cx="1799019" cy="400110"/>
            </a:xfrm>
            <a:prstGeom prst="rect">
              <a:avLst/>
            </a:prstGeom>
            <a:noFill/>
          </p:spPr>
          <p:txBody>
            <a:bodyPr wrap="none" rtlCol="0">
              <a:spAutoFit/>
            </a:bodyPr>
            <a:lstStyle/>
            <a:p>
              <a:r>
                <a:rPr lang="en-US" sz="2000" dirty="0"/>
                <a:t>Transaction 1 </a:t>
              </a:r>
            </a:p>
          </p:txBody>
        </p:sp>
        <p:sp>
          <p:nvSpPr>
            <p:cNvPr id="59" name="TextBox 58">
              <a:extLst>
                <a:ext uri="{FF2B5EF4-FFF2-40B4-BE49-F238E27FC236}">
                  <a16:creationId xmlns:a16="http://schemas.microsoft.com/office/drawing/2014/main" id="{8DA3BF2E-4ABE-384F-BBD1-D308608378E8}"/>
                </a:ext>
              </a:extLst>
            </p:cNvPr>
            <p:cNvSpPr txBox="1"/>
            <p:nvPr/>
          </p:nvSpPr>
          <p:spPr>
            <a:xfrm>
              <a:off x="1000741" y="2341361"/>
              <a:ext cx="1197764" cy="338554"/>
            </a:xfrm>
            <a:prstGeom prst="rect">
              <a:avLst/>
            </a:prstGeom>
            <a:noFill/>
          </p:spPr>
          <p:txBody>
            <a:bodyPr wrap="none" rtlCol="0">
              <a:spAutoFit/>
            </a:bodyPr>
            <a:lstStyle/>
            <a:p>
              <a:r>
                <a:rPr lang="en-US" sz="1600" dirty="0">
                  <a:solidFill>
                    <a:srgbClr val="00B0F0"/>
                  </a:solidFill>
                </a:rPr>
                <a:t>Processing</a:t>
              </a:r>
            </a:p>
          </p:txBody>
        </p:sp>
      </p:grpSp>
      <p:grpSp>
        <p:nvGrpSpPr>
          <p:cNvPr id="60" name="Group 59">
            <a:extLst>
              <a:ext uri="{FF2B5EF4-FFF2-40B4-BE49-F238E27FC236}">
                <a16:creationId xmlns:a16="http://schemas.microsoft.com/office/drawing/2014/main" id="{F99BC202-96A1-0C40-9998-C1A59B1565C5}"/>
              </a:ext>
            </a:extLst>
          </p:cNvPr>
          <p:cNvGrpSpPr/>
          <p:nvPr/>
        </p:nvGrpSpPr>
        <p:grpSpPr>
          <a:xfrm>
            <a:off x="414337" y="2772760"/>
            <a:ext cx="1799019" cy="621178"/>
            <a:chOff x="972442" y="2566285"/>
            <a:chExt cx="1799019" cy="621178"/>
          </a:xfrm>
        </p:grpSpPr>
        <p:sp>
          <p:nvSpPr>
            <p:cNvPr id="61" name="TextBox 60">
              <a:extLst>
                <a:ext uri="{FF2B5EF4-FFF2-40B4-BE49-F238E27FC236}">
                  <a16:creationId xmlns:a16="http://schemas.microsoft.com/office/drawing/2014/main" id="{F3DD220C-6830-D74A-890E-C66374E853DE}"/>
                </a:ext>
              </a:extLst>
            </p:cNvPr>
            <p:cNvSpPr txBox="1"/>
            <p:nvPr/>
          </p:nvSpPr>
          <p:spPr>
            <a:xfrm>
              <a:off x="972442" y="2566285"/>
              <a:ext cx="1799019" cy="400110"/>
            </a:xfrm>
            <a:prstGeom prst="rect">
              <a:avLst/>
            </a:prstGeom>
            <a:noFill/>
          </p:spPr>
          <p:txBody>
            <a:bodyPr wrap="none" rtlCol="0">
              <a:spAutoFit/>
            </a:bodyPr>
            <a:lstStyle/>
            <a:p>
              <a:r>
                <a:rPr lang="en-US" sz="2000" dirty="0"/>
                <a:t>Transaction 2 </a:t>
              </a:r>
            </a:p>
          </p:txBody>
        </p:sp>
        <p:sp>
          <p:nvSpPr>
            <p:cNvPr id="62" name="TextBox 61">
              <a:extLst>
                <a:ext uri="{FF2B5EF4-FFF2-40B4-BE49-F238E27FC236}">
                  <a16:creationId xmlns:a16="http://schemas.microsoft.com/office/drawing/2014/main" id="{AA3AB1B8-7985-494B-8ABA-58465E27DF79}"/>
                </a:ext>
              </a:extLst>
            </p:cNvPr>
            <p:cNvSpPr txBox="1"/>
            <p:nvPr/>
          </p:nvSpPr>
          <p:spPr>
            <a:xfrm>
              <a:off x="1000741" y="2848909"/>
              <a:ext cx="1039067" cy="338554"/>
            </a:xfrm>
            <a:prstGeom prst="rect">
              <a:avLst/>
            </a:prstGeom>
            <a:noFill/>
          </p:spPr>
          <p:txBody>
            <a:bodyPr wrap="none" rtlCol="0">
              <a:spAutoFit/>
            </a:bodyPr>
            <a:lstStyle/>
            <a:p>
              <a:r>
                <a:rPr lang="en-US" sz="1600" dirty="0">
                  <a:solidFill>
                    <a:srgbClr val="00B050"/>
                  </a:solidFill>
                </a:rPr>
                <a:t>Accepted</a:t>
              </a:r>
            </a:p>
          </p:txBody>
        </p:sp>
      </p:grpSp>
      <p:grpSp>
        <p:nvGrpSpPr>
          <p:cNvPr id="63" name="Group 62">
            <a:extLst>
              <a:ext uri="{FF2B5EF4-FFF2-40B4-BE49-F238E27FC236}">
                <a16:creationId xmlns:a16="http://schemas.microsoft.com/office/drawing/2014/main" id="{027A96D9-1EA3-8E4E-8EA9-575F9A449FDE}"/>
              </a:ext>
            </a:extLst>
          </p:cNvPr>
          <p:cNvGrpSpPr/>
          <p:nvPr/>
        </p:nvGrpSpPr>
        <p:grpSpPr>
          <a:xfrm>
            <a:off x="414337" y="3393938"/>
            <a:ext cx="1799019" cy="671184"/>
            <a:chOff x="972441" y="3108644"/>
            <a:chExt cx="1799019" cy="671184"/>
          </a:xfrm>
        </p:grpSpPr>
        <p:sp>
          <p:nvSpPr>
            <p:cNvPr id="64" name="TextBox 63">
              <a:extLst>
                <a:ext uri="{FF2B5EF4-FFF2-40B4-BE49-F238E27FC236}">
                  <a16:creationId xmlns:a16="http://schemas.microsoft.com/office/drawing/2014/main" id="{9A5896E3-D43F-9B48-A576-BE74DBB71695}"/>
                </a:ext>
              </a:extLst>
            </p:cNvPr>
            <p:cNvSpPr txBox="1"/>
            <p:nvPr/>
          </p:nvSpPr>
          <p:spPr>
            <a:xfrm>
              <a:off x="972441" y="3108644"/>
              <a:ext cx="1799019" cy="400110"/>
            </a:xfrm>
            <a:prstGeom prst="rect">
              <a:avLst/>
            </a:prstGeom>
            <a:noFill/>
          </p:spPr>
          <p:txBody>
            <a:bodyPr wrap="none" rtlCol="0">
              <a:spAutoFit/>
            </a:bodyPr>
            <a:lstStyle/>
            <a:p>
              <a:r>
                <a:rPr lang="en-US" sz="2000" dirty="0"/>
                <a:t>Transaction 3 </a:t>
              </a:r>
            </a:p>
          </p:txBody>
        </p:sp>
        <p:sp>
          <p:nvSpPr>
            <p:cNvPr id="65" name="TextBox 64">
              <a:extLst>
                <a:ext uri="{FF2B5EF4-FFF2-40B4-BE49-F238E27FC236}">
                  <a16:creationId xmlns:a16="http://schemas.microsoft.com/office/drawing/2014/main" id="{22685B96-C70B-DF44-885E-F82ABBD0C020}"/>
                </a:ext>
              </a:extLst>
            </p:cNvPr>
            <p:cNvSpPr txBox="1"/>
            <p:nvPr/>
          </p:nvSpPr>
          <p:spPr>
            <a:xfrm>
              <a:off x="1000741" y="3441274"/>
              <a:ext cx="1039067" cy="338554"/>
            </a:xfrm>
            <a:prstGeom prst="rect">
              <a:avLst/>
            </a:prstGeom>
            <a:noFill/>
          </p:spPr>
          <p:txBody>
            <a:bodyPr wrap="none" rtlCol="0">
              <a:spAutoFit/>
            </a:bodyPr>
            <a:lstStyle/>
            <a:p>
              <a:r>
                <a:rPr lang="en-US" sz="1600" dirty="0">
                  <a:solidFill>
                    <a:srgbClr val="00B050"/>
                  </a:solidFill>
                </a:rPr>
                <a:t>Accepted</a:t>
              </a:r>
            </a:p>
          </p:txBody>
        </p:sp>
      </p:grpSp>
      <p:sp>
        <p:nvSpPr>
          <p:cNvPr id="66" name="Rectangle 65">
            <a:extLst>
              <a:ext uri="{FF2B5EF4-FFF2-40B4-BE49-F238E27FC236}">
                <a16:creationId xmlns:a16="http://schemas.microsoft.com/office/drawing/2014/main" id="{E7448DDD-0830-6D4D-B010-22E0E4E92157}"/>
              </a:ext>
            </a:extLst>
          </p:cNvPr>
          <p:cNvSpPr/>
          <p:nvPr/>
        </p:nvSpPr>
        <p:spPr>
          <a:xfrm>
            <a:off x="83341" y="1815163"/>
            <a:ext cx="2320119" cy="2470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B4F92520-CA87-AE49-AD22-885CCB583542}"/>
              </a:ext>
            </a:extLst>
          </p:cNvPr>
          <p:cNvGrpSpPr/>
          <p:nvPr/>
        </p:nvGrpSpPr>
        <p:grpSpPr>
          <a:xfrm>
            <a:off x="2762754" y="2821680"/>
            <a:ext cx="1961947" cy="1490117"/>
            <a:chOff x="985857" y="4697823"/>
            <a:chExt cx="1961947" cy="1490117"/>
          </a:xfrm>
        </p:grpSpPr>
        <p:grpSp>
          <p:nvGrpSpPr>
            <p:cNvPr id="68" name="Group 67">
              <a:extLst>
                <a:ext uri="{FF2B5EF4-FFF2-40B4-BE49-F238E27FC236}">
                  <a16:creationId xmlns:a16="http://schemas.microsoft.com/office/drawing/2014/main" id="{71D5FD87-D5F5-6043-9BD9-5D6B06D6609C}"/>
                </a:ext>
              </a:extLst>
            </p:cNvPr>
            <p:cNvGrpSpPr/>
            <p:nvPr/>
          </p:nvGrpSpPr>
          <p:grpSpPr>
            <a:xfrm>
              <a:off x="985857" y="4697823"/>
              <a:ext cx="1287532" cy="1204841"/>
              <a:chOff x="985857" y="3687950"/>
              <a:chExt cx="1287532" cy="1204841"/>
            </a:xfrm>
          </p:grpSpPr>
          <p:pic>
            <p:nvPicPr>
              <p:cNvPr id="70" name="Graphic 69">
                <a:extLst>
                  <a:ext uri="{FF2B5EF4-FFF2-40B4-BE49-F238E27FC236}">
                    <a16:creationId xmlns:a16="http://schemas.microsoft.com/office/drawing/2014/main" id="{F96A0CB2-7C20-8445-9DF7-F62802DEF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9607" y="3687950"/>
                <a:ext cx="810201" cy="810201"/>
              </a:xfrm>
              <a:prstGeom prst="rect">
                <a:avLst/>
              </a:prstGeom>
            </p:spPr>
          </p:pic>
          <p:sp>
            <p:nvSpPr>
              <p:cNvPr id="71" name="TextBox 70">
                <a:extLst>
                  <a:ext uri="{FF2B5EF4-FFF2-40B4-BE49-F238E27FC236}">
                    <a16:creationId xmlns:a16="http://schemas.microsoft.com/office/drawing/2014/main" id="{2E96CF8E-4C92-704C-BFEF-87338A810ECA}"/>
                  </a:ext>
                </a:extLst>
              </p:cNvPr>
              <p:cNvSpPr txBox="1"/>
              <p:nvPr/>
            </p:nvSpPr>
            <p:spPr>
              <a:xfrm>
                <a:off x="985857" y="4523459"/>
                <a:ext cx="1287532" cy="369332"/>
              </a:xfrm>
              <a:prstGeom prst="rect">
                <a:avLst/>
              </a:prstGeom>
              <a:noFill/>
            </p:spPr>
            <p:txBody>
              <a:bodyPr wrap="none" rtlCol="0">
                <a:spAutoFit/>
              </a:bodyPr>
              <a:lstStyle/>
              <a:p>
                <a:r>
                  <a:rPr lang="en-US" dirty="0"/>
                  <a:t>Equipment</a:t>
                </a:r>
              </a:p>
            </p:txBody>
          </p:sp>
        </p:grpSp>
        <p:sp>
          <p:nvSpPr>
            <p:cNvPr id="69" name="TextBox 68">
              <a:extLst>
                <a:ext uri="{FF2B5EF4-FFF2-40B4-BE49-F238E27FC236}">
                  <a16:creationId xmlns:a16="http://schemas.microsoft.com/office/drawing/2014/main" id="{737CFF94-FF0B-4245-B65D-A3404918307A}"/>
                </a:ext>
              </a:extLst>
            </p:cNvPr>
            <p:cNvSpPr txBox="1"/>
            <p:nvPr/>
          </p:nvSpPr>
          <p:spPr>
            <a:xfrm>
              <a:off x="991435" y="5849386"/>
              <a:ext cx="1956369" cy="338554"/>
            </a:xfrm>
            <a:prstGeom prst="rect">
              <a:avLst/>
            </a:prstGeom>
            <a:noFill/>
          </p:spPr>
          <p:txBody>
            <a:bodyPr wrap="none" rtlCol="0">
              <a:spAutoFit/>
            </a:bodyPr>
            <a:lstStyle/>
            <a:p>
              <a:r>
                <a:rPr lang="en-US" sz="1600" dirty="0">
                  <a:solidFill>
                    <a:srgbClr val="FF7F00"/>
                  </a:solidFill>
                </a:rPr>
                <a:t>Waiting for retuning</a:t>
              </a:r>
            </a:p>
          </p:txBody>
        </p:sp>
      </p:grpSp>
      <p:sp>
        <p:nvSpPr>
          <p:cNvPr id="72" name="Right Arrow 71">
            <a:extLst>
              <a:ext uri="{FF2B5EF4-FFF2-40B4-BE49-F238E27FC236}">
                <a16:creationId xmlns:a16="http://schemas.microsoft.com/office/drawing/2014/main" id="{62B55748-2EA2-E042-82D4-161D57EE2105}"/>
              </a:ext>
            </a:extLst>
          </p:cNvPr>
          <p:cNvSpPr/>
          <p:nvPr/>
        </p:nvSpPr>
        <p:spPr>
          <a:xfrm>
            <a:off x="4893572" y="2972815"/>
            <a:ext cx="928047"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F4B3FD7-33E8-5844-8CC6-9F80DEDC2362}"/>
              </a:ext>
            </a:extLst>
          </p:cNvPr>
          <p:cNvGrpSpPr/>
          <p:nvPr/>
        </p:nvGrpSpPr>
        <p:grpSpPr>
          <a:xfrm>
            <a:off x="9532964" y="2097237"/>
            <a:ext cx="1799019" cy="648238"/>
            <a:chOff x="972443" y="2031677"/>
            <a:chExt cx="1799019" cy="648238"/>
          </a:xfrm>
        </p:grpSpPr>
        <p:sp>
          <p:nvSpPr>
            <p:cNvPr id="74" name="TextBox 73">
              <a:extLst>
                <a:ext uri="{FF2B5EF4-FFF2-40B4-BE49-F238E27FC236}">
                  <a16:creationId xmlns:a16="http://schemas.microsoft.com/office/drawing/2014/main" id="{F0CEB6DB-FF4C-D245-A6F3-2FB166FBEB66}"/>
                </a:ext>
              </a:extLst>
            </p:cNvPr>
            <p:cNvSpPr txBox="1"/>
            <p:nvPr/>
          </p:nvSpPr>
          <p:spPr>
            <a:xfrm>
              <a:off x="972443" y="2031677"/>
              <a:ext cx="1799019" cy="400110"/>
            </a:xfrm>
            <a:prstGeom prst="rect">
              <a:avLst/>
            </a:prstGeom>
            <a:noFill/>
          </p:spPr>
          <p:txBody>
            <a:bodyPr wrap="none" rtlCol="0">
              <a:spAutoFit/>
            </a:bodyPr>
            <a:lstStyle/>
            <a:p>
              <a:r>
                <a:rPr lang="en-US" sz="2000" dirty="0"/>
                <a:t>Transaction 1 </a:t>
              </a:r>
            </a:p>
          </p:txBody>
        </p:sp>
        <p:sp>
          <p:nvSpPr>
            <p:cNvPr id="75" name="TextBox 74">
              <a:extLst>
                <a:ext uri="{FF2B5EF4-FFF2-40B4-BE49-F238E27FC236}">
                  <a16:creationId xmlns:a16="http://schemas.microsoft.com/office/drawing/2014/main" id="{51EF7640-56F4-D04B-A42B-6707508D5E70}"/>
                </a:ext>
              </a:extLst>
            </p:cNvPr>
            <p:cNvSpPr txBox="1"/>
            <p:nvPr/>
          </p:nvSpPr>
          <p:spPr>
            <a:xfrm>
              <a:off x="1000741" y="2341361"/>
              <a:ext cx="957313" cy="338554"/>
            </a:xfrm>
            <a:prstGeom prst="rect">
              <a:avLst/>
            </a:prstGeom>
            <a:noFill/>
          </p:spPr>
          <p:txBody>
            <a:bodyPr wrap="none" rtlCol="0">
              <a:spAutoFit/>
            </a:bodyPr>
            <a:lstStyle/>
            <a:p>
              <a:r>
                <a:rPr lang="en-US" sz="1600" dirty="0">
                  <a:solidFill>
                    <a:srgbClr val="00B050"/>
                  </a:solidFill>
                </a:rPr>
                <a:t>Finished</a:t>
              </a:r>
            </a:p>
          </p:txBody>
        </p:sp>
      </p:grpSp>
      <p:grpSp>
        <p:nvGrpSpPr>
          <p:cNvPr id="76" name="Group 75">
            <a:extLst>
              <a:ext uri="{FF2B5EF4-FFF2-40B4-BE49-F238E27FC236}">
                <a16:creationId xmlns:a16="http://schemas.microsoft.com/office/drawing/2014/main" id="{0F7FB133-51B8-D142-8204-AC197CA7D4A3}"/>
              </a:ext>
            </a:extLst>
          </p:cNvPr>
          <p:cNvGrpSpPr/>
          <p:nvPr/>
        </p:nvGrpSpPr>
        <p:grpSpPr>
          <a:xfrm>
            <a:off x="6587164" y="2777859"/>
            <a:ext cx="1799019" cy="621178"/>
            <a:chOff x="972442" y="2566285"/>
            <a:chExt cx="1799019" cy="621178"/>
          </a:xfrm>
        </p:grpSpPr>
        <p:sp>
          <p:nvSpPr>
            <p:cNvPr id="77" name="TextBox 76">
              <a:extLst>
                <a:ext uri="{FF2B5EF4-FFF2-40B4-BE49-F238E27FC236}">
                  <a16:creationId xmlns:a16="http://schemas.microsoft.com/office/drawing/2014/main" id="{F234B596-9418-6D4A-A402-DE2CE5AE22E6}"/>
                </a:ext>
              </a:extLst>
            </p:cNvPr>
            <p:cNvSpPr txBox="1"/>
            <p:nvPr/>
          </p:nvSpPr>
          <p:spPr>
            <a:xfrm>
              <a:off x="972442" y="2566285"/>
              <a:ext cx="1799019" cy="400110"/>
            </a:xfrm>
            <a:prstGeom prst="rect">
              <a:avLst/>
            </a:prstGeom>
            <a:noFill/>
          </p:spPr>
          <p:txBody>
            <a:bodyPr wrap="none" rtlCol="0">
              <a:spAutoFit/>
            </a:bodyPr>
            <a:lstStyle/>
            <a:p>
              <a:r>
                <a:rPr lang="en-US" sz="2000" dirty="0"/>
                <a:t>Transaction 2 </a:t>
              </a:r>
            </a:p>
          </p:txBody>
        </p:sp>
        <p:sp>
          <p:nvSpPr>
            <p:cNvPr id="78" name="TextBox 77">
              <a:extLst>
                <a:ext uri="{FF2B5EF4-FFF2-40B4-BE49-F238E27FC236}">
                  <a16:creationId xmlns:a16="http://schemas.microsoft.com/office/drawing/2014/main" id="{47AFA4D5-E4ED-3B4C-BADD-8A3E0B264533}"/>
                </a:ext>
              </a:extLst>
            </p:cNvPr>
            <p:cNvSpPr txBox="1"/>
            <p:nvPr/>
          </p:nvSpPr>
          <p:spPr>
            <a:xfrm>
              <a:off x="1000741" y="2848909"/>
              <a:ext cx="1039067" cy="338554"/>
            </a:xfrm>
            <a:prstGeom prst="rect">
              <a:avLst/>
            </a:prstGeom>
            <a:noFill/>
          </p:spPr>
          <p:txBody>
            <a:bodyPr wrap="none" rtlCol="0">
              <a:spAutoFit/>
            </a:bodyPr>
            <a:lstStyle/>
            <a:p>
              <a:r>
                <a:rPr lang="en-US" sz="1600" dirty="0">
                  <a:solidFill>
                    <a:srgbClr val="00B050"/>
                  </a:solidFill>
                </a:rPr>
                <a:t>Accepted</a:t>
              </a:r>
            </a:p>
          </p:txBody>
        </p:sp>
      </p:grpSp>
      <p:grpSp>
        <p:nvGrpSpPr>
          <p:cNvPr id="79" name="Group 78">
            <a:extLst>
              <a:ext uri="{FF2B5EF4-FFF2-40B4-BE49-F238E27FC236}">
                <a16:creationId xmlns:a16="http://schemas.microsoft.com/office/drawing/2014/main" id="{33F5350C-6FB9-AC4B-9AEF-EC81696CDECD}"/>
              </a:ext>
            </a:extLst>
          </p:cNvPr>
          <p:cNvGrpSpPr/>
          <p:nvPr/>
        </p:nvGrpSpPr>
        <p:grpSpPr>
          <a:xfrm>
            <a:off x="6587164" y="3399037"/>
            <a:ext cx="1799019" cy="671184"/>
            <a:chOff x="972441" y="3108644"/>
            <a:chExt cx="1799019" cy="671184"/>
          </a:xfrm>
        </p:grpSpPr>
        <p:sp>
          <p:nvSpPr>
            <p:cNvPr id="80" name="TextBox 79">
              <a:extLst>
                <a:ext uri="{FF2B5EF4-FFF2-40B4-BE49-F238E27FC236}">
                  <a16:creationId xmlns:a16="http://schemas.microsoft.com/office/drawing/2014/main" id="{7FB053EB-01B3-AB4B-9465-7DD28B40CE2D}"/>
                </a:ext>
              </a:extLst>
            </p:cNvPr>
            <p:cNvSpPr txBox="1"/>
            <p:nvPr/>
          </p:nvSpPr>
          <p:spPr>
            <a:xfrm>
              <a:off x="972441" y="3108644"/>
              <a:ext cx="1799019" cy="400110"/>
            </a:xfrm>
            <a:prstGeom prst="rect">
              <a:avLst/>
            </a:prstGeom>
            <a:noFill/>
          </p:spPr>
          <p:txBody>
            <a:bodyPr wrap="none" rtlCol="0">
              <a:spAutoFit/>
            </a:bodyPr>
            <a:lstStyle/>
            <a:p>
              <a:r>
                <a:rPr lang="en-US" sz="2000" dirty="0"/>
                <a:t>Transaction 3 </a:t>
              </a:r>
            </a:p>
          </p:txBody>
        </p:sp>
        <p:sp>
          <p:nvSpPr>
            <p:cNvPr id="81" name="TextBox 80">
              <a:extLst>
                <a:ext uri="{FF2B5EF4-FFF2-40B4-BE49-F238E27FC236}">
                  <a16:creationId xmlns:a16="http://schemas.microsoft.com/office/drawing/2014/main" id="{F2B464C1-549E-4E4C-98A7-AD61B7DC831D}"/>
                </a:ext>
              </a:extLst>
            </p:cNvPr>
            <p:cNvSpPr txBox="1"/>
            <p:nvPr/>
          </p:nvSpPr>
          <p:spPr>
            <a:xfrm>
              <a:off x="1000741" y="3441274"/>
              <a:ext cx="1039067" cy="338554"/>
            </a:xfrm>
            <a:prstGeom prst="rect">
              <a:avLst/>
            </a:prstGeom>
            <a:noFill/>
          </p:spPr>
          <p:txBody>
            <a:bodyPr wrap="none" rtlCol="0">
              <a:spAutoFit/>
            </a:bodyPr>
            <a:lstStyle/>
            <a:p>
              <a:r>
                <a:rPr lang="en-US" sz="1600" dirty="0">
                  <a:solidFill>
                    <a:srgbClr val="00B050"/>
                  </a:solidFill>
                </a:rPr>
                <a:t>Accepted</a:t>
              </a:r>
            </a:p>
          </p:txBody>
        </p:sp>
      </p:grpSp>
      <p:sp>
        <p:nvSpPr>
          <p:cNvPr id="82" name="Rectangle 81">
            <a:extLst>
              <a:ext uri="{FF2B5EF4-FFF2-40B4-BE49-F238E27FC236}">
                <a16:creationId xmlns:a16="http://schemas.microsoft.com/office/drawing/2014/main" id="{167589EB-52D4-EF45-B620-7119B9B10C2C}"/>
              </a:ext>
            </a:extLst>
          </p:cNvPr>
          <p:cNvSpPr/>
          <p:nvPr/>
        </p:nvSpPr>
        <p:spPr>
          <a:xfrm>
            <a:off x="6256168" y="1820262"/>
            <a:ext cx="2320119" cy="2470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C7B5E06B-85F6-4F46-A140-3F309733F039}"/>
              </a:ext>
            </a:extLst>
          </p:cNvPr>
          <p:cNvGrpSpPr/>
          <p:nvPr/>
        </p:nvGrpSpPr>
        <p:grpSpPr>
          <a:xfrm>
            <a:off x="6746865" y="4503044"/>
            <a:ext cx="1287532" cy="1490117"/>
            <a:chOff x="985857" y="4697823"/>
            <a:chExt cx="1287532" cy="1490117"/>
          </a:xfrm>
        </p:grpSpPr>
        <p:grpSp>
          <p:nvGrpSpPr>
            <p:cNvPr id="84" name="Group 83">
              <a:extLst>
                <a:ext uri="{FF2B5EF4-FFF2-40B4-BE49-F238E27FC236}">
                  <a16:creationId xmlns:a16="http://schemas.microsoft.com/office/drawing/2014/main" id="{984D2C60-EC10-3C49-85BB-FF2978DF4AFC}"/>
                </a:ext>
              </a:extLst>
            </p:cNvPr>
            <p:cNvGrpSpPr/>
            <p:nvPr/>
          </p:nvGrpSpPr>
          <p:grpSpPr>
            <a:xfrm>
              <a:off x="985857" y="4697823"/>
              <a:ext cx="1287532" cy="1204841"/>
              <a:chOff x="985857" y="3687950"/>
              <a:chExt cx="1287532" cy="1204841"/>
            </a:xfrm>
          </p:grpSpPr>
          <p:pic>
            <p:nvPicPr>
              <p:cNvPr id="86" name="Graphic 85">
                <a:extLst>
                  <a:ext uri="{FF2B5EF4-FFF2-40B4-BE49-F238E27FC236}">
                    <a16:creationId xmlns:a16="http://schemas.microsoft.com/office/drawing/2014/main" id="{AAC89128-6DEF-C14A-8F79-6C7967872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229607" y="3687950"/>
                <a:ext cx="810201" cy="810201"/>
              </a:xfrm>
              <a:prstGeom prst="rect">
                <a:avLst/>
              </a:prstGeom>
            </p:spPr>
          </p:pic>
          <p:sp>
            <p:nvSpPr>
              <p:cNvPr id="87" name="TextBox 86">
                <a:extLst>
                  <a:ext uri="{FF2B5EF4-FFF2-40B4-BE49-F238E27FC236}">
                    <a16:creationId xmlns:a16="http://schemas.microsoft.com/office/drawing/2014/main" id="{2AFF38E4-B090-4346-8B1E-A83562A04C91}"/>
                  </a:ext>
                </a:extLst>
              </p:cNvPr>
              <p:cNvSpPr txBox="1"/>
              <p:nvPr/>
            </p:nvSpPr>
            <p:spPr>
              <a:xfrm>
                <a:off x="985857" y="4523459"/>
                <a:ext cx="1287532" cy="369332"/>
              </a:xfrm>
              <a:prstGeom prst="rect">
                <a:avLst/>
              </a:prstGeom>
              <a:noFill/>
            </p:spPr>
            <p:txBody>
              <a:bodyPr wrap="none" rtlCol="0">
                <a:spAutoFit/>
              </a:bodyPr>
              <a:lstStyle/>
              <a:p>
                <a:r>
                  <a:rPr lang="en-US" dirty="0"/>
                  <a:t>Equipment</a:t>
                </a:r>
              </a:p>
            </p:txBody>
          </p:sp>
        </p:grpSp>
        <p:sp>
          <p:nvSpPr>
            <p:cNvPr id="85" name="TextBox 84">
              <a:extLst>
                <a:ext uri="{FF2B5EF4-FFF2-40B4-BE49-F238E27FC236}">
                  <a16:creationId xmlns:a16="http://schemas.microsoft.com/office/drawing/2014/main" id="{8D54B2C0-A4AB-FB4A-AB9C-6EE1307FAB43}"/>
                </a:ext>
              </a:extLst>
            </p:cNvPr>
            <p:cNvSpPr txBox="1"/>
            <p:nvPr/>
          </p:nvSpPr>
          <p:spPr>
            <a:xfrm>
              <a:off x="991435" y="5849386"/>
              <a:ext cx="1009700" cy="338554"/>
            </a:xfrm>
            <a:prstGeom prst="rect">
              <a:avLst/>
            </a:prstGeom>
            <a:noFill/>
          </p:spPr>
          <p:txBody>
            <a:bodyPr wrap="none" rtlCol="0">
              <a:spAutoFit/>
            </a:bodyPr>
            <a:lstStyle/>
            <a:p>
              <a:r>
                <a:rPr lang="en-US" sz="1600" dirty="0">
                  <a:solidFill>
                    <a:srgbClr val="00B050"/>
                  </a:solidFill>
                </a:rPr>
                <a:t>Available</a:t>
              </a:r>
            </a:p>
          </p:txBody>
        </p:sp>
      </p:grpSp>
      <p:sp>
        <p:nvSpPr>
          <p:cNvPr id="89" name="Rectangle 88">
            <a:extLst>
              <a:ext uri="{FF2B5EF4-FFF2-40B4-BE49-F238E27FC236}">
                <a16:creationId xmlns:a16="http://schemas.microsoft.com/office/drawing/2014/main" id="{03342E78-910D-984B-94FC-5552616A3319}"/>
              </a:ext>
            </a:extLst>
          </p:cNvPr>
          <p:cNvSpPr/>
          <p:nvPr/>
        </p:nvSpPr>
        <p:spPr>
          <a:xfrm>
            <a:off x="9272060" y="1814268"/>
            <a:ext cx="2053839" cy="24702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EA2B3BD-BEB0-F142-AFF9-DD5E84710586}"/>
              </a:ext>
            </a:extLst>
          </p:cNvPr>
          <p:cNvSpPr>
            <a:spLocks noGrp="1"/>
          </p:cNvSpPr>
          <p:nvPr>
            <p:ph type="sldNum" sz="quarter" idx="11"/>
          </p:nvPr>
        </p:nvSpPr>
        <p:spPr/>
        <p:txBody>
          <a:bodyPr/>
          <a:lstStyle/>
          <a:p>
            <a:fld id="{C2F1393C-0DFC-B24B-A1A9-162DFBD5FF8A}" type="slidenum">
              <a:rPr lang="en-US" smtClean="0"/>
              <a:pPr/>
              <a:t>49</a:t>
            </a:fld>
            <a:endParaRPr lang="en-US"/>
          </a:p>
        </p:txBody>
      </p:sp>
    </p:spTree>
    <p:extLst>
      <p:ext uri="{BB962C8B-B14F-4D97-AF65-F5344CB8AC3E}">
        <p14:creationId xmlns:p14="http://schemas.microsoft.com/office/powerpoint/2010/main" val="373468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Introduction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Context – Our approach</a:t>
            </a:r>
            <a:endParaRPr lang="zh-CN" altLang="en-US" sz="2800" b="1" dirty="0">
              <a:solidFill>
                <a:schemeClr val="bg1">
                  <a:lumMod val="50000"/>
                </a:schemeClr>
              </a:solidFill>
              <a:latin typeface="Calibri" panose="020F0502020204030204" pitchFamily="34" charset="0"/>
            </a:endParaRPr>
          </a:p>
        </p:txBody>
      </p:sp>
      <p:grpSp>
        <p:nvGrpSpPr>
          <p:cNvPr id="6" name="Group 5">
            <a:extLst>
              <a:ext uri="{FF2B5EF4-FFF2-40B4-BE49-F238E27FC236}">
                <a16:creationId xmlns:a16="http://schemas.microsoft.com/office/drawing/2014/main" id="{35106FD3-A79E-BF4C-A136-527F0F2EB022}"/>
              </a:ext>
            </a:extLst>
          </p:cNvPr>
          <p:cNvGrpSpPr/>
          <p:nvPr/>
        </p:nvGrpSpPr>
        <p:grpSpPr>
          <a:xfrm>
            <a:off x="1520685" y="2093058"/>
            <a:ext cx="2985113" cy="3089614"/>
            <a:chOff x="1520685" y="2093058"/>
            <a:chExt cx="2985113" cy="3089614"/>
          </a:xfrm>
        </p:grpSpPr>
        <p:pic>
          <p:nvPicPr>
            <p:cNvPr id="4" name="Picture 3">
              <a:extLst>
                <a:ext uri="{FF2B5EF4-FFF2-40B4-BE49-F238E27FC236}">
                  <a16:creationId xmlns:a16="http://schemas.microsoft.com/office/drawing/2014/main" id="{C725B8F3-A03A-5847-86A3-FB03D4F5B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065" y="2093058"/>
              <a:ext cx="2248355" cy="2248355"/>
            </a:xfrm>
            <a:prstGeom prst="rect">
              <a:avLst/>
            </a:prstGeom>
          </p:spPr>
        </p:pic>
        <p:sp>
          <p:nvSpPr>
            <p:cNvPr id="5" name="TextBox 4">
              <a:extLst>
                <a:ext uri="{FF2B5EF4-FFF2-40B4-BE49-F238E27FC236}">
                  <a16:creationId xmlns:a16="http://schemas.microsoft.com/office/drawing/2014/main" id="{36C2266B-5CCF-4241-9617-0AACA70A91E3}"/>
                </a:ext>
              </a:extLst>
            </p:cNvPr>
            <p:cNvSpPr txBox="1"/>
            <p:nvPr/>
          </p:nvSpPr>
          <p:spPr>
            <a:xfrm>
              <a:off x="1520685" y="4659452"/>
              <a:ext cx="2985113" cy="523220"/>
            </a:xfrm>
            <a:prstGeom prst="rect">
              <a:avLst/>
            </a:prstGeom>
            <a:noFill/>
          </p:spPr>
          <p:txBody>
            <a:bodyPr wrap="none" rtlCol="0">
              <a:spAutoFit/>
            </a:bodyPr>
            <a:lstStyle/>
            <a:p>
              <a:r>
                <a:rPr lang="en-US" sz="2800" dirty="0"/>
                <a:t>Sharing economy</a:t>
              </a:r>
            </a:p>
          </p:txBody>
        </p:sp>
      </p:grpSp>
      <p:grpSp>
        <p:nvGrpSpPr>
          <p:cNvPr id="8" name="Group 2">
            <a:extLst>
              <a:ext uri="{FF2B5EF4-FFF2-40B4-BE49-F238E27FC236}">
                <a16:creationId xmlns:a16="http://schemas.microsoft.com/office/drawing/2014/main" id="{0D4F167D-FF45-2C43-949A-B040475D46CD}"/>
              </a:ext>
            </a:extLst>
          </p:cNvPr>
          <p:cNvGrpSpPr/>
          <p:nvPr/>
        </p:nvGrpSpPr>
        <p:grpSpPr>
          <a:xfrm>
            <a:off x="6980934" y="2093058"/>
            <a:ext cx="3985386" cy="3089614"/>
            <a:chOff x="6980934" y="2093058"/>
            <a:chExt cx="3985386" cy="3089614"/>
          </a:xfrm>
        </p:grpSpPr>
        <p:pic>
          <p:nvPicPr>
            <p:cNvPr id="7" name="Graphic 6">
              <a:extLst>
                <a:ext uri="{FF2B5EF4-FFF2-40B4-BE49-F238E27FC236}">
                  <a16:creationId xmlns:a16="http://schemas.microsoft.com/office/drawing/2014/main" id="{6D06D69F-DE04-D74E-BA6E-F224F52FFF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876068" y="2093058"/>
              <a:ext cx="2195119" cy="2195119"/>
            </a:xfrm>
            <a:prstGeom prst="rect">
              <a:avLst/>
            </a:prstGeom>
          </p:spPr>
        </p:pic>
        <p:sp>
          <p:nvSpPr>
            <p:cNvPr id="9" name="TextBox 11">
              <a:extLst>
                <a:ext uri="{FF2B5EF4-FFF2-40B4-BE49-F238E27FC236}">
                  <a16:creationId xmlns:a16="http://schemas.microsoft.com/office/drawing/2014/main" id="{E52F2696-7B49-534A-8240-5A5E331059E6}"/>
                </a:ext>
              </a:extLst>
            </p:cNvPr>
            <p:cNvSpPr txBox="1"/>
            <p:nvPr/>
          </p:nvSpPr>
          <p:spPr>
            <a:xfrm>
              <a:off x="6980934" y="4659452"/>
              <a:ext cx="3985386" cy="523220"/>
            </a:xfrm>
            <a:prstGeom prst="rect">
              <a:avLst/>
            </a:prstGeom>
            <a:noFill/>
          </p:spPr>
          <p:txBody>
            <a:bodyPr wrap="none" rtlCol="0">
              <a:spAutoFit/>
            </a:bodyPr>
            <a:lstStyle/>
            <a:p>
              <a:r>
                <a:rPr lang="en-US" sz="2800" dirty="0"/>
                <a:t>Construction equipment</a:t>
              </a:r>
            </a:p>
          </p:txBody>
        </p:sp>
      </p:grpSp>
      <p:sp>
        <p:nvSpPr>
          <p:cNvPr id="11" name="Cross 10">
            <a:extLst>
              <a:ext uri="{FF2B5EF4-FFF2-40B4-BE49-F238E27FC236}">
                <a16:creationId xmlns:a16="http://schemas.microsoft.com/office/drawing/2014/main" id="{9DD7DB0F-04F0-A842-BF19-0B1CAC4861F2}"/>
              </a:ext>
            </a:extLst>
          </p:cNvPr>
          <p:cNvSpPr/>
          <p:nvPr/>
        </p:nvSpPr>
        <p:spPr>
          <a:xfrm>
            <a:off x="5392147" y="2618873"/>
            <a:ext cx="1229193" cy="1196724"/>
          </a:xfrm>
          <a:prstGeom prst="plus">
            <a:avLst>
              <a:gd name="adj" fmla="val 447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10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Authentication</a:t>
            </a:r>
          </a:p>
        </p:txBody>
      </p:sp>
      <p:sp>
        <p:nvSpPr>
          <p:cNvPr id="4" name="Rectangle 2">
            <a:extLst>
              <a:ext uri="{FF2B5EF4-FFF2-40B4-BE49-F238E27FC236}">
                <a16:creationId xmlns:a16="http://schemas.microsoft.com/office/drawing/2014/main" id="{FE53ECAA-F991-3149-840D-B29459ABB3A9}"/>
              </a:ext>
            </a:extLst>
          </p:cNvPr>
          <p:cNvSpPr>
            <a:spLocks noChangeArrowheads="1"/>
          </p:cNvSpPr>
          <p:nvPr/>
        </p:nvSpPr>
        <p:spPr bwMode="auto">
          <a:xfrm>
            <a:off x="1900237" y="9657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文本框 39">
            <a:extLst>
              <a:ext uri="{FF2B5EF4-FFF2-40B4-BE49-F238E27FC236}">
                <a16:creationId xmlns:a16="http://schemas.microsoft.com/office/drawing/2014/main" id="{5059121C-BFEB-8B4E-9A8E-9D047323598A}"/>
              </a:ext>
            </a:extLst>
          </p:cNvPr>
          <p:cNvSpPr txBox="1"/>
          <p:nvPr/>
        </p:nvSpPr>
        <p:spPr>
          <a:xfrm>
            <a:off x="985857" y="990189"/>
            <a:ext cx="5141988"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chemeClr val="bg1">
                    <a:lumMod val="50000"/>
                  </a:schemeClr>
                </a:solidFill>
                <a:latin typeface="Calibri" panose="020F0502020204030204" pitchFamily="34" charset="0"/>
              </a:rPr>
              <a:t>Authentication – JWT </a:t>
            </a:r>
            <a:endParaRPr lang="zh-CN" altLang="en-US" sz="2800" b="1" dirty="0">
              <a:solidFill>
                <a:schemeClr val="bg1">
                  <a:lumMod val="50000"/>
                </a:schemeClr>
              </a:solidFill>
              <a:latin typeface="Calibri" panose="020F0502020204030204" pitchFamily="34" charset="0"/>
            </a:endParaRPr>
          </a:p>
        </p:txBody>
      </p:sp>
      <p:pic>
        <p:nvPicPr>
          <p:cNvPr id="5" name="Graphic 4">
            <a:extLst>
              <a:ext uri="{FF2B5EF4-FFF2-40B4-BE49-F238E27FC236}">
                <a16:creationId xmlns:a16="http://schemas.microsoft.com/office/drawing/2014/main" id="{6A37F42B-C1D4-1D46-AE24-E358E8A5CB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3735" y="2715783"/>
            <a:ext cx="2229606" cy="2229606"/>
          </a:xfrm>
          <a:prstGeom prst="rect">
            <a:avLst/>
          </a:prstGeom>
        </p:spPr>
      </p:pic>
      <p:pic>
        <p:nvPicPr>
          <p:cNvPr id="39" name="Graphic 38">
            <a:extLst>
              <a:ext uri="{FF2B5EF4-FFF2-40B4-BE49-F238E27FC236}">
                <a16:creationId xmlns:a16="http://schemas.microsoft.com/office/drawing/2014/main" id="{C1FD202E-2735-9545-8C60-A009EF4866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552" y="2769932"/>
            <a:ext cx="2175457" cy="2175457"/>
          </a:xfrm>
          <a:prstGeom prst="rect">
            <a:avLst/>
          </a:prstGeom>
        </p:spPr>
      </p:pic>
      <p:sp>
        <p:nvSpPr>
          <p:cNvPr id="11" name="Right Arrow 10">
            <a:extLst>
              <a:ext uri="{FF2B5EF4-FFF2-40B4-BE49-F238E27FC236}">
                <a16:creationId xmlns:a16="http://schemas.microsoft.com/office/drawing/2014/main" id="{CB3FA9A5-A07B-C045-913B-BC491CD4E4C4}"/>
              </a:ext>
            </a:extLst>
          </p:cNvPr>
          <p:cNvSpPr/>
          <p:nvPr/>
        </p:nvSpPr>
        <p:spPr>
          <a:xfrm>
            <a:off x="3865151" y="2528676"/>
            <a:ext cx="4032355" cy="194872"/>
          </a:xfrm>
          <a:prstGeom prst="rightArrow">
            <a:avLst>
              <a:gd name="adj1" fmla="val 50000"/>
              <a:gd name="adj2" fmla="val 122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CE13A5-87D5-5944-8A14-033DBB2F6D8E}"/>
              </a:ext>
            </a:extLst>
          </p:cNvPr>
          <p:cNvSpPr txBox="1"/>
          <p:nvPr/>
        </p:nvSpPr>
        <p:spPr>
          <a:xfrm>
            <a:off x="4657164" y="2216343"/>
            <a:ext cx="1851789" cy="369332"/>
          </a:xfrm>
          <a:prstGeom prst="rect">
            <a:avLst/>
          </a:prstGeom>
          <a:noFill/>
        </p:spPr>
        <p:txBody>
          <a:bodyPr wrap="none" rtlCol="0">
            <a:spAutoFit/>
          </a:bodyPr>
          <a:lstStyle/>
          <a:p>
            <a:r>
              <a:rPr lang="en-US" dirty="0"/>
              <a:t>User credentials</a:t>
            </a:r>
          </a:p>
        </p:txBody>
      </p:sp>
      <p:grpSp>
        <p:nvGrpSpPr>
          <p:cNvPr id="14" name="Group 13">
            <a:extLst>
              <a:ext uri="{FF2B5EF4-FFF2-40B4-BE49-F238E27FC236}">
                <a16:creationId xmlns:a16="http://schemas.microsoft.com/office/drawing/2014/main" id="{BB5ECD8A-2324-D844-B6F0-090E5210DE04}"/>
              </a:ext>
            </a:extLst>
          </p:cNvPr>
          <p:cNvGrpSpPr/>
          <p:nvPr/>
        </p:nvGrpSpPr>
        <p:grpSpPr>
          <a:xfrm>
            <a:off x="3807251" y="2643449"/>
            <a:ext cx="4032355" cy="466768"/>
            <a:chOff x="3432746" y="2861880"/>
            <a:chExt cx="4032355" cy="466768"/>
          </a:xfrm>
        </p:grpSpPr>
        <p:sp>
          <p:nvSpPr>
            <p:cNvPr id="46" name="Right Arrow 45">
              <a:extLst>
                <a:ext uri="{FF2B5EF4-FFF2-40B4-BE49-F238E27FC236}">
                  <a16:creationId xmlns:a16="http://schemas.microsoft.com/office/drawing/2014/main" id="{A6785E2A-4879-2D45-AE07-A359E2248CF1}"/>
                </a:ext>
              </a:extLst>
            </p:cNvPr>
            <p:cNvSpPr/>
            <p:nvPr/>
          </p:nvSpPr>
          <p:spPr>
            <a:xfrm flipH="1">
              <a:off x="3432746" y="3133776"/>
              <a:ext cx="4032355" cy="194872"/>
            </a:xfrm>
            <a:prstGeom prst="rightArrow">
              <a:avLst>
                <a:gd name="adj1" fmla="val 50000"/>
                <a:gd name="adj2" fmla="val 122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2DF48F4-2249-0E41-A79E-278A5ED28915}"/>
                </a:ext>
              </a:extLst>
            </p:cNvPr>
            <p:cNvSpPr txBox="1"/>
            <p:nvPr/>
          </p:nvSpPr>
          <p:spPr>
            <a:xfrm>
              <a:off x="4004234" y="2861880"/>
              <a:ext cx="3275256" cy="369332"/>
            </a:xfrm>
            <a:prstGeom prst="rect">
              <a:avLst/>
            </a:prstGeom>
            <a:noFill/>
          </p:spPr>
          <p:txBody>
            <a:bodyPr wrap="none" rtlCol="0">
              <a:spAutoFit/>
            </a:bodyPr>
            <a:lstStyle/>
            <a:p>
              <a:r>
                <a:rPr lang="en-US" dirty="0"/>
                <a:t>Access token &amp; Refresh token</a:t>
              </a:r>
            </a:p>
          </p:txBody>
        </p:sp>
      </p:grpSp>
      <p:grpSp>
        <p:nvGrpSpPr>
          <p:cNvPr id="51" name="Group 50">
            <a:extLst>
              <a:ext uri="{FF2B5EF4-FFF2-40B4-BE49-F238E27FC236}">
                <a16:creationId xmlns:a16="http://schemas.microsoft.com/office/drawing/2014/main" id="{C39FF520-DFBB-AA4C-A02C-AEB8FA205F0F}"/>
              </a:ext>
            </a:extLst>
          </p:cNvPr>
          <p:cNvGrpSpPr/>
          <p:nvPr/>
        </p:nvGrpSpPr>
        <p:grpSpPr>
          <a:xfrm>
            <a:off x="3865149" y="3545644"/>
            <a:ext cx="4032355" cy="466768"/>
            <a:chOff x="3432746" y="2861880"/>
            <a:chExt cx="4032355" cy="466768"/>
          </a:xfrm>
        </p:grpSpPr>
        <p:sp>
          <p:nvSpPr>
            <p:cNvPr id="52" name="Right Arrow 51">
              <a:extLst>
                <a:ext uri="{FF2B5EF4-FFF2-40B4-BE49-F238E27FC236}">
                  <a16:creationId xmlns:a16="http://schemas.microsoft.com/office/drawing/2014/main" id="{8B5894B8-3337-AD48-9261-DE5A023C115E}"/>
                </a:ext>
              </a:extLst>
            </p:cNvPr>
            <p:cNvSpPr/>
            <p:nvPr/>
          </p:nvSpPr>
          <p:spPr>
            <a:xfrm>
              <a:off x="3432746" y="3133776"/>
              <a:ext cx="4032355" cy="194872"/>
            </a:xfrm>
            <a:prstGeom prst="rightArrow">
              <a:avLst>
                <a:gd name="adj1" fmla="val 50000"/>
                <a:gd name="adj2" fmla="val 122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78CFDED-A89B-454D-977E-CC69812C88EC}"/>
                </a:ext>
              </a:extLst>
            </p:cNvPr>
            <p:cNvSpPr txBox="1"/>
            <p:nvPr/>
          </p:nvSpPr>
          <p:spPr>
            <a:xfrm>
              <a:off x="4004234" y="2861880"/>
              <a:ext cx="3236848" cy="369332"/>
            </a:xfrm>
            <a:prstGeom prst="rect">
              <a:avLst/>
            </a:prstGeom>
            <a:noFill/>
          </p:spPr>
          <p:txBody>
            <a:bodyPr wrap="none" rtlCol="0">
              <a:spAutoFit/>
            </a:bodyPr>
            <a:lstStyle/>
            <a:p>
              <a:r>
                <a:rPr lang="en-US" dirty="0"/>
                <a:t>Http Request &amp; Access token</a:t>
              </a:r>
            </a:p>
          </p:txBody>
        </p:sp>
      </p:grpSp>
      <p:grpSp>
        <p:nvGrpSpPr>
          <p:cNvPr id="54" name="Group 53">
            <a:extLst>
              <a:ext uri="{FF2B5EF4-FFF2-40B4-BE49-F238E27FC236}">
                <a16:creationId xmlns:a16="http://schemas.microsoft.com/office/drawing/2014/main" id="{46EE8E15-60DD-2E40-93AE-A2DB3EDDCA5F}"/>
              </a:ext>
            </a:extLst>
          </p:cNvPr>
          <p:cNvGrpSpPr/>
          <p:nvPr/>
        </p:nvGrpSpPr>
        <p:grpSpPr>
          <a:xfrm flipH="1">
            <a:off x="3849455" y="3942331"/>
            <a:ext cx="4032355" cy="468693"/>
            <a:chOff x="3432746" y="2859955"/>
            <a:chExt cx="4032355" cy="468693"/>
          </a:xfrm>
        </p:grpSpPr>
        <p:sp>
          <p:nvSpPr>
            <p:cNvPr id="55" name="Right Arrow 54">
              <a:extLst>
                <a:ext uri="{FF2B5EF4-FFF2-40B4-BE49-F238E27FC236}">
                  <a16:creationId xmlns:a16="http://schemas.microsoft.com/office/drawing/2014/main" id="{7B7A9282-83D8-AD4A-969F-4E4E864B6BB2}"/>
                </a:ext>
              </a:extLst>
            </p:cNvPr>
            <p:cNvSpPr/>
            <p:nvPr/>
          </p:nvSpPr>
          <p:spPr>
            <a:xfrm>
              <a:off x="3432746" y="3133776"/>
              <a:ext cx="4032355" cy="194872"/>
            </a:xfrm>
            <a:prstGeom prst="rightArrow">
              <a:avLst>
                <a:gd name="adj1" fmla="val 50000"/>
                <a:gd name="adj2" fmla="val 122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02F662-A994-A844-A83C-FF7838BB34E5}"/>
                </a:ext>
              </a:extLst>
            </p:cNvPr>
            <p:cNvSpPr txBox="1"/>
            <p:nvPr/>
          </p:nvSpPr>
          <p:spPr>
            <a:xfrm>
              <a:off x="4837218" y="2859955"/>
              <a:ext cx="1223412" cy="369332"/>
            </a:xfrm>
            <a:prstGeom prst="rect">
              <a:avLst/>
            </a:prstGeom>
            <a:noFill/>
          </p:spPr>
          <p:txBody>
            <a:bodyPr wrap="none" rtlCol="0">
              <a:spAutoFit/>
            </a:bodyPr>
            <a:lstStyle/>
            <a:p>
              <a:r>
                <a:rPr lang="en-US" dirty="0"/>
                <a:t>Response</a:t>
              </a:r>
            </a:p>
          </p:txBody>
        </p:sp>
      </p:grpSp>
      <p:grpSp>
        <p:nvGrpSpPr>
          <p:cNvPr id="57" name="Group 56">
            <a:extLst>
              <a:ext uri="{FF2B5EF4-FFF2-40B4-BE49-F238E27FC236}">
                <a16:creationId xmlns:a16="http://schemas.microsoft.com/office/drawing/2014/main" id="{C1D5559F-316C-D248-8A3D-D1C088954B97}"/>
              </a:ext>
            </a:extLst>
          </p:cNvPr>
          <p:cNvGrpSpPr/>
          <p:nvPr/>
        </p:nvGrpSpPr>
        <p:grpSpPr>
          <a:xfrm>
            <a:off x="3862017" y="4760723"/>
            <a:ext cx="4032355" cy="482591"/>
            <a:chOff x="3432746" y="2846057"/>
            <a:chExt cx="4032355" cy="482591"/>
          </a:xfrm>
        </p:grpSpPr>
        <p:sp>
          <p:nvSpPr>
            <p:cNvPr id="58" name="Right Arrow 57">
              <a:extLst>
                <a:ext uri="{FF2B5EF4-FFF2-40B4-BE49-F238E27FC236}">
                  <a16:creationId xmlns:a16="http://schemas.microsoft.com/office/drawing/2014/main" id="{FA4AD4E5-702D-6C40-B767-F79A9BF946A3}"/>
                </a:ext>
              </a:extLst>
            </p:cNvPr>
            <p:cNvSpPr/>
            <p:nvPr/>
          </p:nvSpPr>
          <p:spPr>
            <a:xfrm>
              <a:off x="3432746" y="3133776"/>
              <a:ext cx="4032355" cy="194872"/>
            </a:xfrm>
            <a:prstGeom prst="rightArrow">
              <a:avLst>
                <a:gd name="adj1" fmla="val 50000"/>
                <a:gd name="adj2" fmla="val 122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3872C315-86E0-944F-B1BD-C82803F0158B}"/>
                </a:ext>
              </a:extLst>
            </p:cNvPr>
            <p:cNvSpPr txBox="1"/>
            <p:nvPr/>
          </p:nvSpPr>
          <p:spPr>
            <a:xfrm>
              <a:off x="4708772" y="2846057"/>
              <a:ext cx="1685077" cy="369332"/>
            </a:xfrm>
            <a:prstGeom prst="rect">
              <a:avLst/>
            </a:prstGeom>
            <a:noFill/>
          </p:spPr>
          <p:txBody>
            <a:bodyPr wrap="none" rtlCol="0">
              <a:spAutoFit/>
            </a:bodyPr>
            <a:lstStyle/>
            <a:p>
              <a:r>
                <a:rPr lang="en-US" dirty="0"/>
                <a:t>Refresh token </a:t>
              </a:r>
            </a:p>
          </p:txBody>
        </p:sp>
      </p:grpSp>
      <p:grpSp>
        <p:nvGrpSpPr>
          <p:cNvPr id="90" name="Group 89">
            <a:extLst>
              <a:ext uri="{FF2B5EF4-FFF2-40B4-BE49-F238E27FC236}">
                <a16:creationId xmlns:a16="http://schemas.microsoft.com/office/drawing/2014/main" id="{785B10A5-B386-BD4E-BC33-D0B270168E0F}"/>
              </a:ext>
            </a:extLst>
          </p:cNvPr>
          <p:cNvGrpSpPr/>
          <p:nvPr/>
        </p:nvGrpSpPr>
        <p:grpSpPr>
          <a:xfrm flipH="1">
            <a:off x="3807251" y="5183251"/>
            <a:ext cx="4032355" cy="468693"/>
            <a:chOff x="3432746" y="2859955"/>
            <a:chExt cx="4032355" cy="468693"/>
          </a:xfrm>
        </p:grpSpPr>
        <p:sp>
          <p:nvSpPr>
            <p:cNvPr id="91" name="Right Arrow 90">
              <a:extLst>
                <a:ext uri="{FF2B5EF4-FFF2-40B4-BE49-F238E27FC236}">
                  <a16:creationId xmlns:a16="http://schemas.microsoft.com/office/drawing/2014/main" id="{66B056BC-7291-C648-A4D6-06CCC2719ED4}"/>
                </a:ext>
              </a:extLst>
            </p:cNvPr>
            <p:cNvSpPr/>
            <p:nvPr/>
          </p:nvSpPr>
          <p:spPr>
            <a:xfrm>
              <a:off x="3432746" y="3133776"/>
              <a:ext cx="4032355" cy="194872"/>
            </a:xfrm>
            <a:prstGeom prst="rightArrow">
              <a:avLst>
                <a:gd name="adj1" fmla="val 50000"/>
                <a:gd name="adj2" fmla="val 122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264A5B26-8476-3A4D-BC09-9AD71D7381C5}"/>
                </a:ext>
              </a:extLst>
            </p:cNvPr>
            <p:cNvSpPr txBox="1"/>
            <p:nvPr/>
          </p:nvSpPr>
          <p:spPr>
            <a:xfrm>
              <a:off x="4456601" y="2859955"/>
              <a:ext cx="1604029" cy="369332"/>
            </a:xfrm>
            <a:prstGeom prst="rect">
              <a:avLst/>
            </a:prstGeom>
            <a:noFill/>
          </p:spPr>
          <p:txBody>
            <a:bodyPr wrap="none" rtlCol="0">
              <a:spAutoFit/>
            </a:bodyPr>
            <a:lstStyle/>
            <a:p>
              <a:r>
                <a:rPr lang="en-US" dirty="0"/>
                <a:t>Access Token</a:t>
              </a:r>
            </a:p>
          </p:txBody>
        </p:sp>
      </p:grpSp>
      <p:sp>
        <p:nvSpPr>
          <p:cNvPr id="15" name="TextBox 14">
            <a:extLst>
              <a:ext uri="{FF2B5EF4-FFF2-40B4-BE49-F238E27FC236}">
                <a16:creationId xmlns:a16="http://schemas.microsoft.com/office/drawing/2014/main" id="{FE7455AE-75AD-DA47-A1AB-C553E3231D41}"/>
              </a:ext>
            </a:extLst>
          </p:cNvPr>
          <p:cNvSpPr txBox="1"/>
          <p:nvPr/>
        </p:nvSpPr>
        <p:spPr>
          <a:xfrm>
            <a:off x="1364105" y="5126636"/>
            <a:ext cx="841897" cy="400110"/>
          </a:xfrm>
          <a:prstGeom prst="rect">
            <a:avLst/>
          </a:prstGeom>
          <a:noFill/>
        </p:spPr>
        <p:txBody>
          <a:bodyPr wrap="none" rtlCol="0">
            <a:spAutoFit/>
          </a:bodyPr>
          <a:lstStyle/>
          <a:p>
            <a:r>
              <a:rPr lang="en-US" sz="2000" dirty="0"/>
              <a:t>Client</a:t>
            </a:r>
          </a:p>
        </p:txBody>
      </p:sp>
      <p:sp>
        <p:nvSpPr>
          <p:cNvPr id="93" name="TextBox 92">
            <a:extLst>
              <a:ext uri="{FF2B5EF4-FFF2-40B4-BE49-F238E27FC236}">
                <a16:creationId xmlns:a16="http://schemas.microsoft.com/office/drawing/2014/main" id="{2E659DEC-C5A8-AA44-8E08-81BC48C47467}"/>
              </a:ext>
            </a:extLst>
          </p:cNvPr>
          <p:cNvSpPr txBox="1"/>
          <p:nvPr/>
        </p:nvSpPr>
        <p:spPr>
          <a:xfrm>
            <a:off x="9696842" y="5056962"/>
            <a:ext cx="939681" cy="400110"/>
          </a:xfrm>
          <a:prstGeom prst="rect">
            <a:avLst/>
          </a:prstGeom>
          <a:noFill/>
        </p:spPr>
        <p:txBody>
          <a:bodyPr wrap="none" rtlCol="0">
            <a:spAutoFit/>
          </a:bodyPr>
          <a:lstStyle/>
          <a:p>
            <a:r>
              <a:rPr lang="en-US" sz="2000" dirty="0"/>
              <a:t>Server</a:t>
            </a:r>
          </a:p>
        </p:txBody>
      </p:sp>
      <p:sp>
        <p:nvSpPr>
          <p:cNvPr id="3" name="Slide Number Placeholder 2"/>
          <p:cNvSpPr>
            <a:spLocks noGrp="1"/>
          </p:cNvSpPr>
          <p:nvPr>
            <p:ph type="sldNum" sz="quarter" idx="11"/>
          </p:nvPr>
        </p:nvSpPr>
        <p:spPr/>
        <p:txBody>
          <a:bodyPr/>
          <a:lstStyle/>
          <a:p>
            <a:fld id="{C2F1393C-0DFC-B24B-A1A9-162DFBD5FF8A}" type="slidenum">
              <a:rPr lang="en-US" smtClean="0"/>
              <a:pPr/>
              <a:t>50</a:t>
            </a:fld>
            <a:endParaRPr lang="en-US"/>
          </a:p>
        </p:txBody>
      </p:sp>
    </p:spTree>
    <p:extLst>
      <p:ext uri="{BB962C8B-B14F-4D97-AF65-F5344CB8AC3E}">
        <p14:creationId xmlns:p14="http://schemas.microsoft.com/office/powerpoint/2010/main" val="37417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blinds(horizontal)">
                                      <p:cBhvr>
                                        <p:cTn id="18" dur="500"/>
                                        <p:tgtEl>
                                          <p:spTgt spid="51"/>
                                        </p:tgtEl>
                                      </p:cBhvr>
                                    </p:animEffect>
                                  </p:childTnLst>
                                </p:cTn>
                              </p:par>
                              <p:par>
                                <p:cTn id="19" presetID="3" presetClass="entr" presetSubtype="1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blinds(horizontal)">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linds(horizontal)">
                                      <p:cBhvr>
                                        <p:cTn id="26" dur="500"/>
                                        <p:tgtEl>
                                          <p:spTgt spid="57"/>
                                        </p:tgtEl>
                                      </p:cBhvr>
                                    </p:animEffect>
                                  </p:childTnLst>
                                </p:cTn>
                              </p:par>
                              <p:par>
                                <p:cTn id="27" presetID="3" presetClass="entr" presetSubtype="1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blinds(horizontal)">
                                      <p:cBhvr>
                                        <p:cTn id="2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Introduction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Context – Our approach</a:t>
            </a:r>
            <a:endParaRPr lang="zh-CN" altLang="en-US" sz="2800" b="1" dirty="0">
              <a:solidFill>
                <a:schemeClr val="bg1">
                  <a:lumMod val="50000"/>
                </a:schemeClr>
              </a:solidFill>
              <a:latin typeface="Calibri" panose="020F0502020204030204" pitchFamily="34" charset="0"/>
            </a:endParaRPr>
          </a:p>
        </p:txBody>
      </p:sp>
      <p:pic>
        <p:nvPicPr>
          <p:cNvPr id="10" name="Graphic 9">
            <a:extLst>
              <a:ext uri="{FF2B5EF4-FFF2-40B4-BE49-F238E27FC236}">
                <a16:creationId xmlns:a16="http://schemas.microsoft.com/office/drawing/2014/main" id="{512381FC-C9AF-1042-A926-EE0EB7A178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848056" y="2216343"/>
            <a:ext cx="2195119" cy="2195119"/>
          </a:xfrm>
          <a:prstGeom prst="rect">
            <a:avLst/>
          </a:prstGeom>
        </p:spPr>
      </p:pic>
      <p:pic>
        <p:nvPicPr>
          <p:cNvPr id="11" name="Picture 10">
            <a:extLst>
              <a:ext uri="{FF2B5EF4-FFF2-40B4-BE49-F238E27FC236}">
                <a16:creationId xmlns:a16="http://schemas.microsoft.com/office/drawing/2014/main" id="{B8B5C33A-E14A-604A-AD11-903D44580D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9238" y="2737559"/>
            <a:ext cx="1673903" cy="1673903"/>
          </a:xfrm>
          <a:prstGeom prst="rect">
            <a:avLst/>
          </a:prstGeom>
        </p:spPr>
      </p:pic>
      <p:pic>
        <p:nvPicPr>
          <p:cNvPr id="16" name="Picture 15">
            <a:extLst>
              <a:ext uri="{FF2B5EF4-FFF2-40B4-BE49-F238E27FC236}">
                <a16:creationId xmlns:a16="http://schemas.microsoft.com/office/drawing/2014/main" id="{9924325D-2E8A-2B49-B5CE-D613C82D59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643767" y="2737559"/>
            <a:ext cx="1673903" cy="1673903"/>
          </a:xfrm>
          <a:prstGeom prst="rect">
            <a:avLst/>
          </a:prstGeom>
        </p:spPr>
      </p:pic>
      <p:sp>
        <p:nvSpPr>
          <p:cNvPr id="15" name="TextBox 14">
            <a:extLst>
              <a:ext uri="{FF2B5EF4-FFF2-40B4-BE49-F238E27FC236}">
                <a16:creationId xmlns:a16="http://schemas.microsoft.com/office/drawing/2014/main" id="{59032D49-2D5B-A540-8FFC-3BB19C1DFE9F}"/>
              </a:ext>
            </a:extLst>
          </p:cNvPr>
          <p:cNvSpPr txBox="1"/>
          <p:nvPr/>
        </p:nvSpPr>
        <p:spPr>
          <a:xfrm>
            <a:off x="1389292" y="4691577"/>
            <a:ext cx="121379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Supplier</a:t>
            </a:r>
          </a:p>
        </p:txBody>
      </p:sp>
      <p:sp>
        <p:nvSpPr>
          <p:cNvPr id="20" name="TextBox 19">
            <a:extLst>
              <a:ext uri="{FF2B5EF4-FFF2-40B4-BE49-F238E27FC236}">
                <a16:creationId xmlns:a16="http://schemas.microsoft.com/office/drawing/2014/main" id="{590F751F-E883-ED41-8458-5C2E70B16CFF}"/>
              </a:ext>
            </a:extLst>
          </p:cNvPr>
          <p:cNvSpPr txBox="1"/>
          <p:nvPr/>
        </p:nvSpPr>
        <p:spPr>
          <a:xfrm>
            <a:off x="8873821" y="4691577"/>
            <a:ext cx="1454885"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Requester</a:t>
            </a:r>
          </a:p>
        </p:txBody>
      </p:sp>
      <p:sp>
        <p:nvSpPr>
          <p:cNvPr id="21" name="TextBox 20">
            <a:extLst>
              <a:ext uri="{FF2B5EF4-FFF2-40B4-BE49-F238E27FC236}">
                <a16:creationId xmlns:a16="http://schemas.microsoft.com/office/drawing/2014/main" id="{8AF77A4A-2688-9C49-BDB9-1F644395DB76}"/>
              </a:ext>
            </a:extLst>
          </p:cNvPr>
          <p:cNvSpPr txBox="1"/>
          <p:nvPr/>
        </p:nvSpPr>
        <p:spPr>
          <a:xfrm>
            <a:off x="5040630" y="4736203"/>
            <a:ext cx="154786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Equipment</a:t>
            </a:r>
          </a:p>
        </p:txBody>
      </p:sp>
      <p:sp>
        <p:nvSpPr>
          <p:cNvPr id="18" name="Left-Right Arrow 17">
            <a:extLst>
              <a:ext uri="{FF2B5EF4-FFF2-40B4-BE49-F238E27FC236}">
                <a16:creationId xmlns:a16="http://schemas.microsoft.com/office/drawing/2014/main" id="{042EC6AF-2167-1449-B207-E47D961441E2}"/>
              </a:ext>
            </a:extLst>
          </p:cNvPr>
          <p:cNvSpPr/>
          <p:nvPr/>
        </p:nvSpPr>
        <p:spPr>
          <a:xfrm>
            <a:off x="3513142" y="3408973"/>
            <a:ext cx="1217182" cy="404734"/>
          </a:xfrm>
          <a:prstGeom prst="leftRightArrow">
            <a:avLst>
              <a:gd name="adj1" fmla="val 50000"/>
              <a:gd name="adj2" fmla="val 8427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5BFC1B5E-D5CE-4943-AAE9-5FC96BBD84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06337" y="2887804"/>
            <a:ext cx="889073" cy="889073"/>
          </a:xfrm>
          <a:prstGeom prst="rect">
            <a:avLst/>
          </a:prstGeom>
        </p:spPr>
      </p:pic>
      <p:pic>
        <p:nvPicPr>
          <p:cNvPr id="36" name="Graphic 35">
            <a:extLst>
              <a:ext uri="{FF2B5EF4-FFF2-40B4-BE49-F238E27FC236}">
                <a16:creationId xmlns:a16="http://schemas.microsoft.com/office/drawing/2014/main" id="{6221EF5A-9837-9342-9571-2C0E85288B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4282" y="2917740"/>
            <a:ext cx="792323" cy="792323"/>
          </a:xfrm>
          <a:prstGeom prst="rect">
            <a:avLst/>
          </a:prstGeom>
        </p:spPr>
      </p:pic>
      <p:sp>
        <p:nvSpPr>
          <p:cNvPr id="37" name="Left-Right Arrow 36">
            <a:extLst>
              <a:ext uri="{FF2B5EF4-FFF2-40B4-BE49-F238E27FC236}">
                <a16:creationId xmlns:a16="http://schemas.microsoft.com/office/drawing/2014/main" id="{8A3CC038-59C8-224F-B3BC-8A0D68A9FDDF}"/>
              </a:ext>
            </a:extLst>
          </p:cNvPr>
          <p:cNvSpPr/>
          <p:nvPr/>
        </p:nvSpPr>
        <p:spPr>
          <a:xfrm>
            <a:off x="7278639" y="3372143"/>
            <a:ext cx="1217182" cy="404734"/>
          </a:xfrm>
          <a:prstGeom prst="leftRightArrow">
            <a:avLst>
              <a:gd name="adj1" fmla="val 50000"/>
              <a:gd name="adj2" fmla="val 8427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p:txBody>
          <a:bodyPr/>
          <a:lstStyle/>
          <a:p>
            <a:fld id="{C2F1393C-0DFC-B24B-A1A9-162DFBD5FF8A}" type="slidenum">
              <a:rPr lang="en-US" smtClean="0"/>
              <a:pPr/>
              <a:t>6</a:t>
            </a:fld>
            <a:endParaRPr lang="en-US"/>
          </a:p>
        </p:txBody>
      </p:sp>
    </p:spTree>
    <p:extLst>
      <p:ext uri="{BB962C8B-B14F-4D97-AF65-F5344CB8AC3E}">
        <p14:creationId xmlns:p14="http://schemas.microsoft.com/office/powerpoint/2010/main" val="114584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Introduction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Function overview</a:t>
            </a:r>
            <a:endParaRPr lang="zh-CN" altLang="en-US" sz="2800" b="1" dirty="0">
              <a:solidFill>
                <a:schemeClr val="bg1">
                  <a:lumMod val="50000"/>
                </a:schemeClr>
              </a:solidFill>
              <a:latin typeface="Calibri" panose="020F0502020204030204" pitchFamily="34" charset="0"/>
            </a:endParaRPr>
          </a:p>
        </p:txBody>
      </p:sp>
      <p:sp>
        <p:nvSpPr>
          <p:cNvPr id="33" name="Rectangle 32">
            <a:extLst>
              <a:ext uri="{FF2B5EF4-FFF2-40B4-BE49-F238E27FC236}">
                <a16:creationId xmlns:a16="http://schemas.microsoft.com/office/drawing/2014/main" id="{5D598EB7-0FD5-0641-896E-058BB1752CCE}"/>
              </a:ext>
            </a:extLst>
          </p:cNvPr>
          <p:cNvSpPr/>
          <p:nvPr/>
        </p:nvSpPr>
        <p:spPr>
          <a:xfrm>
            <a:off x="985857" y="2927224"/>
            <a:ext cx="630776" cy="630776"/>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683F3098-04D6-4D4A-912D-AE4EFB0A81FA}"/>
              </a:ext>
            </a:extLst>
          </p:cNvPr>
          <p:cNvSpPr/>
          <p:nvPr/>
        </p:nvSpPr>
        <p:spPr>
          <a:xfrm>
            <a:off x="985857" y="4045976"/>
            <a:ext cx="630776" cy="630776"/>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4EB817B9-9813-6847-B4ED-51506B71B032}"/>
              </a:ext>
            </a:extLst>
          </p:cNvPr>
          <p:cNvSpPr/>
          <p:nvPr/>
        </p:nvSpPr>
        <p:spPr>
          <a:xfrm>
            <a:off x="985857" y="5164728"/>
            <a:ext cx="630776" cy="630776"/>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8E1AB26D-1C5B-9B4C-84CC-1811A3903987}"/>
              </a:ext>
            </a:extLst>
          </p:cNvPr>
          <p:cNvSpPr/>
          <p:nvPr/>
        </p:nvSpPr>
        <p:spPr>
          <a:xfrm>
            <a:off x="985857" y="1760213"/>
            <a:ext cx="630776" cy="630776"/>
          </a:xfrm>
          <a:prstGeom prst="rect">
            <a:avLst/>
          </a:prstGeom>
          <a:solidFill>
            <a:schemeClr val="bg1"/>
          </a:solidFill>
          <a:ln w="38100">
            <a:solidFill>
              <a:srgbClr val="7D7D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latin typeface="Calibri" panose="020F0502020204030204" pitchFamily="34" charset="0"/>
              <a:cs typeface="Calibri" panose="020F0502020204030204" pitchFamily="34" charset="0"/>
            </a:endParaRPr>
          </a:p>
        </p:txBody>
      </p:sp>
      <p:sp>
        <p:nvSpPr>
          <p:cNvPr id="39" name="TextBox 4">
            <a:extLst>
              <a:ext uri="{FF2B5EF4-FFF2-40B4-BE49-F238E27FC236}">
                <a16:creationId xmlns:a16="http://schemas.microsoft.com/office/drawing/2014/main" id="{63F1F9AF-55B8-0C40-AA8A-A529B1FCE3DF}"/>
              </a:ext>
            </a:extLst>
          </p:cNvPr>
          <p:cNvSpPr txBox="1"/>
          <p:nvPr/>
        </p:nvSpPr>
        <p:spPr>
          <a:xfrm>
            <a:off x="1947510" y="2970574"/>
            <a:ext cx="5365579" cy="461665"/>
          </a:xfrm>
          <a:prstGeom prst="rect">
            <a:avLst/>
          </a:prstGeom>
          <a:noFill/>
        </p:spPr>
        <p:txBody>
          <a:bodyPr wrap="square" rtlCol="0">
            <a:spAutoFit/>
          </a:bodyPr>
          <a:lstStyle/>
          <a:p>
            <a:r>
              <a:rPr lang="en-US" altLang="ko-KR" sz="2400" dirty="0">
                <a:latin typeface="Calibri" panose="020F0502020204030204" pitchFamily="34" charset="0"/>
                <a:cs typeface="Calibri" panose="020F0502020204030204" pitchFamily="34" charset="0"/>
              </a:rPr>
              <a:t>Material market place</a:t>
            </a:r>
            <a:endParaRPr lang="ko-KR" altLang="en-US" sz="2400" b="1" dirty="0">
              <a:latin typeface="Calibri" panose="020F0502020204030204" pitchFamily="34" charset="0"/>
              <a:cs typeface="Calibri" panose="020F0502020204030204" pitchFamily="34" charset="0"/>
            </a:endParaRPr>
          </a:p>
        </p:txBody>
      </p:sp>
      <p:sp>
        <p:nvSpPr>
          <p:cNvPr id="42" name="TextBox 10">
            <a:extLst>
              <a:ext uri="{FF2B5EF4-FFF2-40B4-BE49-F238E27FC236}">
                <a16:creationId xmlns:a16="http://schemas.microsoft.com/office/drawing/2014/main" id="{3B76FAB7-1C1D-7240-B94C-8FAE97CF7381}"/>
              </a:ext>
            </a:extLst>
          </p:cNvPr>
          <p:cNvSpPr txBox="1"/>
          <p:nvPr/>
        </p:nvSpPr>
        <p:spPr>
          <a:xfrm>
            <a:off x="1947509" y="4130531"/>
            <a:ext cx="5365579" cy="461665"/>
          </a:xfrm>
          <a:prstGeom prst="rect">
            <a:avLst/>
          </a:prstGeom>
          <a:noFill/>
        </p:spPr>
        <p:txBody>
          <a:bodyPr wrap="square" rtlCol="0">
            <a:spAutoFit/>
          </a:bodyPr>
          <a:lstStyle/>
          <a:p>
            <a:r>
              <a:rPr lang="en-US" altLang="ko-KR" sz="2400" dirty="0">
                <a:latin typeface="Calibri" panose="020F0502020204030204" pitchFamily="34" charset="0"/>
                <a:cs typeface="Calibri" panose="020F0502020204030204" pitchFamily="34" charset="0"/>
              </a:rPr>
              <a:t>Debris service broker</a:t>
            </a:r>
            <a:endParaRPr lang="ko-KR" altLang="en-US" sz="2400" b="1" dirty="0">
              <a:latin typeface="Calibri" panose="020F0502020204030204" pitchFamily="34" charset="0"/>
              <a:cs typeface="Calibri" panose="020F0502020204030204" pitchFamily="34" charset="0"/>
            </a:endParaRPr>
          </a:p>
        </p:txBody>
      </p:sp>
      <p:sp>
        <p:nvSpPr>
          <p:cNvPr id="45" name="TextBox 16">
            <a:extLst>
              <a:ext uri="{FF2B5EF4-FFF2-40B4-BE49-F238E27FC236}">
                <a16:creationId xmlns:a16="http://schemas.microsoft.com/office/drawing/2014/main" id="{F05C164F-7749-724A-8BD8-AE23266FF974}"/>
              </a:ext>
            </a:extLst>
          </p:cNvPr>
          <p:cNvSpPr txBox="1"/>
          <p:nvPr/>
        </p:nvSpPr>
        <p:spPr>
          <a:xfrm>
            <a:off x="1947508" y="5249283"/>
            <a:ext cx="5365579" cy="461665"/>
          </a:xfrm>
          <a:prstGeom prst="rect">
            <a:avLst/>
          </a:prstGeom>
          <a:noFill/>
        </p:spPr>
        <p:txBody>
          <a:bodyPr wrap="square" rtlCol="0">
            <a:spAutoFit/>
          </a:bodyPr>
          <a:lstStyle/>
          <a:p>
            <a:r>
              <a:rPr lang="en-US" altLang="ko-KR" sz="2400" dirty="0">
                <a:latin typeface="Calibri" panose="020F0502020204030204" pitchFamily="34" charset="0"/>
                <a:cs typeface="Calibri" panose="020F0502020204030204" pitchFamily="34" charset="0"/>
              </a:rPr>
              <a:t>Administration management</a:t>
            </a:r>
            <a:endParaRPr lang="en-US" altLang="ko-KR" sz="2400" b="1" dirty="0">
              <a:latin typeface="Calibri" panose="020F0502020204030204" pitchFamily="34" charset="0"/>
              <a:cs typeface="Calibri" panose="020F0502020204030204" pitchFamily="34" charset="0"/>
            </a:endParaRPr>
          </a:p>
        </p:txBody>
      </p:sp>
      <p:sp>
        <p:nvSpPr>
          <p:cNvPr id="48" name="TextBox 22">
            <a:extLst>
              <a:ext uri="{FF2B5EF4-FFF2-40B4-BE49-F238E27FC236}">
                <a16:creationId xmlns:a16="http://schemas.microsoft.com/office/drawing/2014/main" id="{1A361906-5B88-7D48-85CC-A0B5D178DB37}"/>
              </a:ext>
            </a:extLst>
          </p:cNvPr>
          <p:cNvSpPr txBox="1"/>
          <p:nvPr/>
        </p:nvSpPr>
        <p:spPr>
          <a:xfrm>
            <a:off x="1947510" y="1844768"/>
            <a:ext cx="5365579" cy="461665"/>
          </a:xfrm>
          <a:prstGeom prst="rect">
            <a:avLst/>
          </a:prstGeom>
          <a:noFill/>
        </p:spPr>
        <p:txBody>
          <a:bodyPr wrap="square" rtlCol="0">
            <a:spAutoFit/>
          </a:bodyPr>
          <a:lstStyle/>
          <a:p>
            <a:r>
              <a:rPr lang="en-US" altLang="ko-KR" sz="2400" dirty="0">
                <a:latin typeface="Calibri" panose="020F0502020204030204" pitchFamily="34" charset="0"/>
                <a:cs typeface="Calibri" panose="020F0502020204030204" pitchFamily="34" charset="0"/>
              </a:rPr>
              <a:t>Equipment rental market place</a:t>
            </a:r>
            <a:endParaRPr lang="ko-KR" altLang="en-US" sz="2400" b="1" dirty="0">
              <a:latin typeface="Calibri" panose="020F0502020204030204" pitchFamily="34" charset="0"/>
              <a:cs typeface="Calibri" panose="020F0502020204030204" pitchFamily="34" charset="0"/>
            </a:endParaRPr>
          </a:p>
        </p:txBody>
      </p:sp>
      <p:sp>
        <p:nvSpPr>
          <p:cNvPr id="52" name="Round Same Side Corner Rectangle 36">
            <a:extLst>
              <a:ext uri="{FF2B5EF4-FFF2-40B4-BE49-F238E27FC236}">
                <a16:creationId xmlns:a16="http://schemas.microsoft.com/office/drawing/2014/main" id="{CA4E97BE-2F92-0B4D-BC8B-8D24D9D47419}"/>
              </a:ext>
            </a:extLst>
          </p:cNvPr>
          <p:cNvSpPr/>
          <p:nvPr/>
        </p:nvSpPr>
        <p:spPr>
          <a:xfrm>
            <a:off x="1137435" y="4231853"/>
            <a:ext cx="327620" cy="259022"/>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sz="1400" dirty="0">
              <a:latin typeface="Calibri" panose="020F0502020204030204" pitchFamily="34" charset="0"/>
              <a:cs typeface="Calibri" panose="020F0502020204030204" pitchFamily="34" charset="0"/>
            </a:endParaRPr>
          </a:p>
        </p:txBody>
      </p:sp>
      <p:sp>
        <p:nvSpPr>
          <p:cNvPr id="53" name="Round Same Side Corner Rectangle 8">
            <a:extLst>
              <a:ext uri="{FF2B5EF4-FFF2-40B4-BE49-F238E27FC236}">
                <a16:creationId xmlns:a16="http://schemas.microsoft.com/office/drawing/2014/main" id="{59D186A3-8195-B94E-BEC2-AB4EBC62D43A}"/>
              </a:ext>
            </a:extLst>
          </p:cNvPr>
          <p:cNvSpPr/>
          <p:nvPr/>
        </p:nvSpPr>
        <p:spPr>
          <a:xfrm>
            <a:off x="1118365" y="5297236"/>
            <a:ext cx="365760" cy="365760"/>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18" name="Group 17">
            <a:extLst>
              <a:ext uri="{FF2B5EF4-FFF2-40B4-BE49-F238E27FC236}">
                <a16:creationId xmlns:a16="http://schemas.microsoft.com/office/drawing/2014/main" id="{4B0DB77E-2C7A-FD4B-9DF9-004C8BAB4580}"/>
              </a:ext>
            </a:extLst>
          </p:cNvPr>
          <p:cNvGrpSpPr>
            <a:grpSpLocks noChangeAspect="1"/>
          </p:cNvGrpSpPr>
          <p:nvPr/>
        </p:nvGrpSpPr>
        <p:grpSpPr>
          <a:xfrm>
            <a:off x="1045526" y="1920311"/>
            <a:ext cx="511438" cy="310578"/>
            <a:chOff x="3172436" y="1508641"/>
            <a:chExt cx="6382903" cy="3876105"/>
          </a:xfrm>
          <a:solidFill>
            <a:srgbClr val="7D7D7D"/>
          </a:solidFill>
        </p:grpSpPr>
        <p:sp>
          <p:nvSpPr>
            <p:cNvPr id="19" name="Freeform: Shape 208">
              <a:extLst>
                <a:ext uri="{FF2B5EF4-FFF2-40B4-BE49-F238E27FC236}">
                  <a16:creationId xmlns:a16="http://schemas.microsoft.com/office/drawing/2014/main" id="{457CB645-6DB3-3B4E-9CE6-4AC5EFB08653}"/>
                </a:ext>
              </a:extLst>
            </p:cNvPr>
            <p:cNvSpPr/>
            <p:nvPr/>
          </p:nvSpPr>
          <p:spPr>
            <a:xfrm>
              <a:off x="3776568" y="1677320"/>
              <a:ext cx="1038032" cy="330283"/>
            </a:xfrm>
            <a:custGeom>
              <a:avLst/>
              <a:gdLst>
                <a:gd name="connsiteX0" fmla="*/ 418624 w 419100"/>
                <a:gd name="connsiteY0" fmla="*/ 112871 h 133350"/>
                <a:gd name="connsiteX1" fmla="*/ 412909 w 419100"/>
                <a:gd name="connsiteY1" fmla="*/ 132874 h 133350"/>
                <a:gd name="connsiteX2" fmla="*/ 7144 w 419100"/>
                <a:gd name="connsiteY2" fmla="*/ 26194 h 133350"/>
                <a:gd name="connsiteX3" fmla="*/ 11906 w 419100"/>
                <a:gd name="connsiteY3" fmla="*/ 7144 h 133350"/>
              </a:gdLst>
              <a:ahLst/>
              <a:cxnLst>
                <a:cxn ang="0">
                  <a:pos x="connsiteX0" y="connsiteY0"/>
                </a:cxn>
                <a:cxn ang="0">
                  <a:pos x="connsiteX1" y="connsiteY1"/>
                </a:cxn>
                <a:cxn ang="0">
                  <a:pos x="connsiteX2" y="connsiteY2"/>
                </a:cxn>
                <a:cxn ang="0">
                  <a:pos x="connsiteX3" y="connsiteY3"/>
                </a:cxn>
              </a:cxnLst>
              <a:rect l="l" t="t" r="r" b="b"/>
              <a:pathLst>
                <a:path w="419100" h="133350">
                  <a:moveTo>
                    <a:pt x="418624" y="112871"/>
                  </a:moveTo>
                  <a:lnTo>
                    <a:pt x="412909" y="132874"/>
                  </a:lnTo>
                  <a:lnTo>
                    <a:pt x="7144" y="26194"/>
                  </a:lnTo>
                  <a:lnTo>
                    <a:pt x="11906" y="7144"/>
                  </a:lnTo>
                  <a:close/>
                </a:path>
              </a:pathLst>
            </a:custGeom>
            <a:grpFill/>
            <a:ln w="9525" cap="flat">
              <a:noFill/>
              <a:prstDash val="solid"/>
              <a:miter/>
            </a:ln>
          </p:spPr>
          <p:txBody>
            <a:bodyPr rtlCol="0" anchor="ctr"/>
            <a:lstStyle/>
            <a:p>
              <a:endParaRPr lang="en-US"/>
            </a:p>
          </p:txBody>
        </p:sp>
        <p:sp>
          <p:nvSpPr>
            <p:cNvPr id="20" name="Freeform: Shape 209">
              <a:extLst>
                <a:ext uri="{FF2B5EF4-FFF2-40B4-BE49-F238E27FC236}">
                  <a16:creationId xmlns:a16="http://schemas.microsoft.com/office/drawing/2014/main" id="{CECFE129-6447-804B-BA03-6D198084986C}"/>
                </a:ext>
              </a:extLst>
            </p:cNvPr>
            <p:cNvSpPr/>
            <p:nvPr/>
          </p:nvSpPr>
          <p:spPr>
            <a:xfrm>
              <a:off x="4702640" y="1879641"/>
              <a:ext cx="589791" cy="283100"/>
            </a:xfrm>
            <a:custGeom>
              <a:avLst/>
              <a:gdLst>
                <a:gd name="connsiteX0" fmla="*/ 8735 w 238125"/>
                <a:gd name="connsiteY0" fmla="*/ 58457 h 114300"/>
                <a:gd name="connsiteX1" fmla="*/ 21902 w 238125"/>
                <a:gd name="connsiteY1" fmla="*/ 8735 h 114300"/>
                <a:gd name="connsiteX2" fmla="*/ 233682 w 238125"/>
                <a:gd name="connsiteY2" fmla="*/ 64818 h 114300"/>
                <a:gd name="connsiteX3" fmla="*/ 220514 w 238125"/>
                <a:gd name="connsiteY3" fmla="*/ 114540 h 114300"/>
              </a:gdLst>
              <a:ahLst/>
              <a:cxnLst>
                <a:cxn ang="0">
                  <a:pos x="connsiteX0" y="connsiteY0"/>
                </a:cxn>
                <a:cxn ang="0">
                  <a:pos x="connsiteX1" y="connsiteY1"/>
                </a:cxn>
                <a:cxn ang="0">
                  <a:pos x="connsiteX2" y="connsiteY2"/>
                </a:cxn>
                <a:cxn ang="0">
                  <a:pos x="connsiteX3" y="connsiteY3"/>
                </a:cxn>
              </a:cxnLst>
              <a:rect l="l" t="t" r="r" b="b"/>
              <a:pathLst>
                <a:path w="238125" h="114300">
                  <a:moveTo>
                    <a:pt x="8735" y="58457"/>
                  </a:moveTo>
                  <a:lnTo>
                    <a:pt x="21902" y="8735"/>
                  </a:lnTo>
                  <a:lnTo>
                    <a:pt x="233682" y="64818"/>
                  </a:lnTo>
                  <a:lnTo>
                    <a:pt x="220514" y="114540"/>
                  </a:lnTo>
                  <a:close/>
                </a:path>
              </a:pathLst>
            </a:custGeom>
            <a:grpFill/>
            <a:ln w="9525" cap="flat">
              <a:noFill/>
              <a:prstDash val="solid"/>
              <a:miter/>
            </a:ln>
          </p:spPr>
          <p:txBody>
            <a:bodyPr rtlCol="0" anchor="ctr"/>
            <a:lstStyle/>
            <a:p>
              <a:endParaRPr lang="en-US"/>
            </a:p>
          </p:txBody>
        </p:sp>
        <p:sp>
          <p:nvSpPr>
            <p:cNvPr id="21" name="Freeform: Shape 210">
              <a:extLst>
                <a:ext uri="{FF2B5EF4-FFF2-40B4-BE49-F238E27FC236}">
                  <a16:creationId xmlns:a16="http://schemas.microsoft.com/office/drawing/2014/main" id="{622BCF63-1359-6140-AD3F-E30FE37C7316}"/>
                </a:ext>
              </a:extLst>
            </p:cNvPr>
            <p:cNvSpPr/>
            <p:nvPr/>
          </p:nvSpPr>
          <p:spPr>
            <a:xfrm>
              <a:off x="3557164" y="3463208"/>
              <a:ext cx="212325" cy="1061624"/>
            </a:xfrm>
            <a:custGeom>
              <a:avLst/>
              <a:gdLst>
                <a:gd name="connsiteX0" fmla="*/ 7144 w 85725"/>
                <a:gd name="connsiteY0" fmla="*/ 9049 h 428625"/>
                <a:gd name="connsiteX1" fmla="*/ 27146 w 85725"/>
                <a:gd name="connsiteY1" fmla="*/ 7144 h 428625"/>
                <a:gd name="connsiteX2" fmla="*/ 79534 w 85725"/>
                <a:gd name="connsiteY2" fmla="*/ 423386 h 428625"/>
                <a:gd name="connsiteX3" fmla="*/ 59531 w 85725"/>
                <a:gd name="connsiteY3" fmla="*/ 426244 h 428625"/>
              </a:gdLst>
              <a:ahLst/>
              <a:cxnLst>
                <a:cxn ang="0">
                  <a:pos x="connsiteX0" y="connsiteY0"/>
                </a:cxn>
                <a:cxn ang="0">
                  <a:pos x="connsiteX1" y="connsiteY1"/>
                </a:cxn>
                <a:cxn ang="0">
                  <a:pos x="connsiteX2" y="connsiteY2"/>
                </a:cxn>
                <a:cxn ang="0">
                  <a:pos x="connsiteX3" y="connsiteY3"/>
                </a:cxn>
              </a:cxnLst>
              <a:rect l="l" t="t" r="r" b="b"/>
              <a:pathLst>
                <a:path w="85725" h="428625">
                  <a:moveTo>
                    <a:pt x="7144" y="9049"/>
                  </a:moveTo>
                  <a:lnTo>
                    <a:pt x="27146" y="7144"/>
                  </a:lnTo>
                  <a:lnTo>
                    <a:pt x="79534" y="423386"/>
                  </a:lnTo>
                  <a:lnTo>
                    <a:pt x="59531" y="426244"/>
                  </a:lnTo>
                  <a:close/>
                </a:path>
              </a:pathLst>
            </a:custGeom>
            <a:grpFill/>
            <a:ln w="9525" cap="flat">
              <a:noFill/>
              <a:prstDash val="solid"/>
              <a:miter/>
            </a:ln>
          </p:spPr>
          <p:txBody>
            <a:bodyPr rtlCol="0" anchor="ctr"/>
            <a:lstStyle/>
            <a:p>
              <a:endParaRPr lang="en-US"/>
            </a:p>
          </p:txBody>
        </p:sp>
        <p:sp>
          <p:nvSpPr>
            <p:cNvPr id="22" name="Freeform: Shape 211">
              <a:extLst>
                <a:ext uri="{FF2B5EF4-FFF2-40B4-BE49-F238E27FC236}">
                  <a16:creationId xmlns:a16="http://schemas.microsoft.com/office/drawing/2014/main" id="{4BFEE093-38E7-3D4C-B207-B497E41BD917}"/>
                </a:ext>
              </a:extLst>
            </p:cNvPr>
            <p:cNvSpPr/>
            <p:nvPr/>
          </p:nvSpPr>
          <p:spPr>
            <a:xfrm>
              <a:off x="3459365" y="2983799"/>
              <a:ext cx="212325" cy="589791"/>
            </a:xfrm>
            <a:custGeom>
              <a:avLst/>
              <a:gdLst>
                <a:gd name="connsiteX0" fmla="*/ 7950 w 85725"/>
                <a:gd name="connsiteY0" fmla="*/ 14122 h 238125"/>
                <a:gd name="connsiteX1" fmla="*/ 59014 w 85725"/>
                <a:gd name="connsiteY1" fmla="*/ 7950 h 238125"/>
                <a:gd name="connsiteX2" fmla="*/ 85303 w 85725"/>
                <a:gd name="connsiteY2" fmla="*/ 225447 h 238125"/>
                <a:gd name="connsiteX3" fmla="*/ 34239 w 85725"/>
                <a:gd name="connsiteY3" fmla="*/ 231619 h 238125"/>
              </a:gdLst>
              <a:ahLst/>
              <a:cxnLst>
                <a:cxn ang="0">
                  <a:pos x="connsiteX0" y="connsiteY0"/>
                </a:cxn>
                <a:cxn ang="0">
                  <a:pos x="connsiteX1" y="connsiteY1"/>
                </a:cxn>
                <a:cxn ang="0">
                  <a:pos x="connsiteX2" y="connsiteY2"/>
                </a:cxn>
                <a:cxn ang="0">
                  <a:pos x="connsiteX3" y="connsiteY3"/>
                </a:cxn>
              </a:cxnLst>
              <a:rect l="l" t="t" r="r" b="b"/>
              <a:pathLst>
                <a:path w="85725" h="238125">
                  <a:moveTo>
                    <a:pt x="7950" y="14122"/>
                  </a:moveTo>
                  <a:lnTo>
                    <a:pt x="59014" y="7950"/>
                  </a:lnTo>
                  <a:lnTo>
                    <a:pt x="85303" y="225447"/>
                  </a:lnTo>
                  <a:lnTo>
                    <a:pt x="34239" y="231619"/>
                  </a:lnTo>
                  <a:close/>
                </a:path>
              </a:pathLst>
            </a:custGeom>
            <a:grpFill/>
            <a:ln w="9525" cap="flat">
              <a:noFill/>
              <a:prstDash val="solid"/>
              <a:miter/>
            </a:ln>
          </p:spPr>
          <p:txBody>
            <a:bodyPr rtlCol="0" anchor="ctr"/>
            <a:lstStyle/>
            <a:p>
              <a:endParaRPr lang="en-US"/>
            </a:p>
          </p:txBody>
        </p:sp>
        <p:sp>
          <p:nvSpPr>
            <p:cNvPr id="23" name="Freeform: Shape 212">
              <a:extLst>
                <a:ext uri="{FF2B5EF4-FFF2-40B4-BE49-F238E27FC236}">
                  <a16:creationId xmlns:a16="http://schemas.microsoft.com/office/drawing/2014/main" id="{6225CD1D-76F6-AA45-ADB6-5CFBD4149FAC}"/>
                </a:ext>
              </a:extLst>
            </p:cNvPr>
            <p:cNvSpPr/>
            <p:nvPr/>
          </p:nvSpPr>
          <p:spPr>
            <a:xfrm>
              <a:off x="3817854" y="1947446"/>
              <a:ext cx="2838073" cy="1903844"/>
            </a:xfrm>
            <a:custGeom>
              <a:avLst/>
              <a:gdLst>
                <a:gd name="connsiteX0" fmla="*/ 2098335 w 2838073"/>
                <a:gd name="connsiteY0" fmla="*/ 397944 h 1903844"/>
                <a:gd name="connsiteX1" fmla="*/ 1982738 w 2838073"/>
                <a:gd name="connsiteY1" fmla="*/ 513542 h 1903844"/>
                <a:gd name="connsiteX2" fmla="*/ 2098335 w 2838073"/>
                <a:gd name="connsiteY2" fmla="*/ 629143 h 1903844"/>
                <a:gd name="connsiteX3" fmla="*/ 2213936 w 2838073"/>
                <a:gd name="connsiteY3" fmla="*/ 513542 h 1903844"/>
                <a:gd name="connsiteX4" fmla="*/ 2098335 w 2838073"/>
                <a:gd name="connsiteY4" fmla="*/ 397944 h 1903844"/>
                <a:gd name="connsiteX5" fmla="*/ 0 w 2838073"/>
                <a:gd name="connsiteY5" fmla="*/ 0 h 1903844"/>
                <a:gd name="connsiteX6" fmla="*/ 2087859 w 2838073"/>
                <a:gd name="connsiteY6" fmla="*/ 143908 h 1903844"/>
                <a:gd name="connsiteX7" fmla="*/ 2448812 w 2838073"/>
                <a:gd name="connsiteY7" fmla="*/ 398698 h 1903844"/>
                <a:gd name="connsiteX8" fmla="*/ 2838073 w 2838073"/>
                <a:gd name="connsiteY8" fmla="*/ 1285743 h 1903844"/>
                <a:gd name="connsiteX9" fmla="*/ 2566771 w 2838073"/>
                <a:gd name="connsiteY9" fmla="*/ 1903844 h 1903844"/>
                <a:gd name="connsiteX10" fmla="*/ 2005290 w 2838073"/>
                <a:gd name="connsiteY10" fmla="*/ 884686 h 1903844"/>
                <a:gd name="connsiteX11" fmla="*/ 1745782 w 2838073"/>
                <a:gd name="connsiteY11" fmla="*/ 677079 h 1903844"/>
                <a:gd name="connsiteX12" fmla="*/ 0 w 2838073"/>
                <a:gd name="connsiteY12" fmla="*/ 174579 h 190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38073" h="1903844">
                  <a:moveTo>
                    <a:pt x="2098335" y="397944"/>
                  </a:moveTo>
                  <a:cubicBezTo>
                    <a:pt x="2034639" y="397944"/>
                    <a:pt x="1982738" y="449846"/>
                    <a:pt x="1982738" y="513542"/>
                  </a:cubicBezTo>
                  <a:cubicBezTo>
                    <a:pt x="1982738" y="577241"/>
                    <a:pt x="2034639" y="629143"/>
                    <a:pt x="2098335" y="629143"/>
                  </a:cubicBezTo>
                  <a:cubicBezTo>
                    <a:pt x="2162034" y="629143"/>
                    <a:pt x="2213936" y="577241"/>
                    <a:pt x="2213936" y="513542"/>
                  </a:cubicBezTo>
                  <a:cubicBezTo>
                    <a:pt x="2213936" y="449846"/>
                    <a:pt x="2162034" y="400302"/>
                    <a:pt x="2098335" y="397944"/>
                  </a:cubicBezTo>
                  <a:close/>
                  <a:moveTo>
                    <a:pt x="0" y="0"/>
                  </a:moveTo>
                  <a:lnTo>
                    <a:pt x="2087859" y="143908"/>
                  </a:lnTo>
                  <a:cubicBezTo>
                    <a:pt x="2229409" y="153345"/>
                    <a:pt x="2392192" y="268945"/>
                    <a:pt x="2448812" y="398698"/>
                  </a:cubicBezTo>
                  <a:lnTo>
                    <a:pt x="2838073" y="1285743"/>
                  </a:lnTo>
                  <a:lnTo>
                    <a:pt x="2566771" y="1903844"/>
                  </a:lnTo>
                  <a:lnTo>
                    <a:pt x="2005290" y="884686"/>
                  </a:lnTo>
                  <a:cubicBezTo>
                    <a:pt x="1958106" y="797398"/>
                    <a:pt x="1840148" y="705389"/>
                    <a:pt x="1745782" y="677079"/>
                  </a:cubicBezTo>
                  <a:lnTo>
                    <a:pt x="0" y="174579"/>
                  </a:lnTo>
                  <a:close/>
                </a:path>
              </a:pathLst>
            </a:custGeom>
            <a:grpFill/>
            <a:ln w="9525" cap="flat">
              <a:noFill/>
              <a:prstDash val="solid"/>
              <a:miter/>
            </a:ln>
          </p:spPr>
          <p:txBody>
            <a:bodyPr rtlCol="0" anchor="ctr"/>
            <a:lstStyle/>
            <a:p>
              <a:endParaRPr lang="en-US"/>
            </a:p>
          </p:txBody>
        </p:sp>
        <p:sp>
          <p:nvSpPr>
            <p:cNvPr id="24" name="Freeform: Shape 213">
              <a:extLst>
                <a:ext uri="{FF2B5EF4-FFF2-40B4-BE49-F238E27FC236}">
                  <a16:creationId xmlns:a16="http://schemas.microsoft.com/office/drawing/2014/main" id="{992D5FF8-D222-ED4E-B5FD-C41F7B4ACF28}"/>
                </a:ext>
              </a:extLst>
            </p:cNvPr>
            <p:cNvSpPr/>
            <p:nvPr/>
          </p:nvSpPr>
          <p:spPr>
            <a:xfrm>
              <a:off x="6324465" y="2859263"/>
              <a:ext cx="3066913" cy="1439090"/>
            </a:xfrm>
            <a:custGeom>
              <a:avLst/>
              <a:gdLst>
                <a:gd name="connsiteX0" fmla="*/ 134779 w 1238250"/>
                <a:gd name="connsiteY0" fmla="*/ 7144 h 581025"/>
                <a:gd name="connsiteX1" fmla="*/ 89059 w 1238250"/>
                <a:gd name="connsiteY1" fmla="*/ 41434 h 581025"/>
                <a:gd name="connsiteX2" fmla="*/ 7144 w 1238250"/>
                <a:gd name="connsiteY2" fmla="*/ 305276 h 581025"/>
                <a:gd name="connsiteX3" fmla="*/ 7144 w 1238250"/>
                <a:gd name="connsiteY3" fmla="*/ 568166 h 581025"/>
                <a:gd name="connsiteX4" fmla="*/ 7144 w 1238250"/>
                <a:gd name="connsiteY4" fmla="*/ 571976 h 581025"/>
                <a:gd name="connsiteX5" fmla="*/ 42386 w 1238250"/>
                <a:gd name="connsiteY5" fmla="*/ 575786 h 581025"/>
                <a:gd name="connsiteX6" fmla="*/ 1202531 w 1238250"/>
                <a:gd name="connsiteY6" fmla="*/ 575786 h 581025"/>
                <a:gd name="connsiteX7" fmla="*/ 1237774 w 1238250"/>
                <a:gd name="connsiteY7" fmla="*/ 540544 h 581025"/>
                <a:gd name="connsiteX8" fmla="*/ 1237774 w 1238250"/>
                <a:gd name="connsiteY8" fmla="*/ 340519 h 581025"/>
                <a:gd name="connsiteX9" fmla="*/ 1202531 w 1238250"/>
                <a:gd name="connsiteY9" fmla="*/ 305276 h 581025"/>
                <a:gd name="connsiteX10" fmla="*/ 585311 w 1238250"/>
                <a:gd name="connsiteY10" fmla="*/ 305276 h 581025"/>
                <a:gd name="connsiteX11" fmla="*/ 464344 w 1238250"/>
                <a:gd name="connsiteY11" fmla="*/ 39529 h 581025"/>
                <a:gd name="connsiteX12" fmla="*/ 413861 w 1238250"/>
                <a:gd name="connsiteY12" fmla="*/ 7144 h 581025"/>
                <a:gd name="connsiteX13" fmla="*/ 134779 w 1238250"/>
                <a:gd name="connsiteY13"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0" h="581025">
                  <a:moveTo>
                    <a:pt x="134779" y="7144"/>
                  </a:moveTo>
                  <a:cubicBezTo>
                    <a:pt x="114776" y="7144"/>
                    <a:pt x="94774" y="22384"/>
                    <a:pt x="89059" y="41434"/>
                  </a:cubicBezTo>
                  <a:lnTo>
                    <a:pt x="7144" y="305276"/>
                  </a:lnTo>
                  <a:lnTo>
                    <a:pt x="7144" y="568166"/>
                  </a:lnTo>
                  <a:cubicBezTo>
                    <a:pt x="7144" y="568166"/>
                    <a:pt x="7144" y="570071"/>
                    <a:pt x="7144" y="571976"/>
                  </a:cubicBezTo>
                  <a:cubicBezTo>
                    <a:pt x="7144" y="573881"/>
                    <a:pt x="23336" y="575786"/>
                    <a:pt x="42386" y="575786"/>
                  </a:cubicBezTo>
                  <a:lnTo>
                    <a:pt x="1202531" y="575786"/>
                  </a:lnTo>
                  <a:cubicBezTo>
                    <a:pt x="1222534" y="575786"/>
                    <a:pt x="1237774" y="559594"/>
                    <a:pt x="1237774" y="540544"/>
                  </a:cubicBezTo>
                  <a:lnTo>
                    <a:pt x="1237774" y="340519"/>
                  </a:lnTo>
                  <a:cubicBezTo>
                    <a:pt x="1237774" y="320516"/>
                    <a:pt x="1221581" y="305276"/>
                    <a:pt x="1202531" y="305276"/>
                  </a:cubicBezTo>
                  <a:lnTo>
                    <a:pt x="585311" y="305276"/>
                  </a:lnTo>
                  <a:lnTo>
                    <a:pt x="464344" y="39529"/>
                  </a:lnTo>
                  <a:cubicBezTo>
                    <a:pt x="455771" y="21431"/>
                    <a:pt x="433864" y="7144"/>
                    <a:pt x="413861" y="7144"/>
                  </a:cubicBezTo>
                  <a:lnTo>
                    <a:pt x="134779" y="7144"/>
                  </a:lnTo>
                  <a:close/>
                </a:path>
              </a:pathLst>
            </a:custGeom>
            <a:grpFill/>
            <a:ln w="9525" cap="flat">
              <a:noFill/>
              <a:prstDash val="solid"/>
              <a:miter/>
            </a:ln>
          </p:spPr>
          <p:txBody>
            <a:bodyPr rtlCol="0" anchor="ctr"/>
            <a:lstStyle/>
            <a:p>
              <a:endParaRPr lang="en-US"/>
            </a:p>
          </p:txBody>
        </p:sp>
        <p:sp>
          <p:nvSpPr>
            <p:cNvPr id="25" name="Freeform: Shape 214">
              <a:extLst>
                <a:ext uri="{FF2B5EF4-FFF2-40B4-BE49-F238E27FC236}">
                  <a16:creationId xmlns:a16="http://schemas.microsoft.com/office/drawing/2014/main" id="{F564DCED-4FC4-E64B-B033-F33D91F1DBF3}"/>
                </a:ext>
              </a:extLst>
            </p:cNvPr>
            <p:cNvSpPr/>
            <p:nvPr/>
          </p:nvSpPr>
          <p:spPr>
            <a:xfrm>
              <a:off x="3172436" y="1508641"/>
              <a:ext cx="803481" cy="3258005"/>
            </a:xfrm>
            <a:custGeom>
              <a:avLst/>
              <a:gdLst>
                <a:gd name="connsiteX0" fmla="*/ 470301 w 803481"/>
                <a:gd name="connsiteY0" fmla="*/ 472174 h 3258005"/>
                <a:gd name="connsiteX1" fmla="*/ 392449 w 803481"/>
                <a:gd name="connsiteY1" fmla="*/ 550026 h 3258005"/>
                <a:gd name="connsiteX2" fmla="*/ 470301 w 803481"/>
                <a:gd name="connsiteY2" fmla="*/ 627879 h 3258005"/>
                <a:gd name="connsiteX3" fmla="*/ 548154 w 803481"/>
                <a:gd name="connsiteY3" fmla="*/ 550026 h 3258005"/>
                <a:gd name="connsiteX4" fmla="*/ 470301 w 803481"/>
                <a:gd name="connsiteY4" fmla="*/ 472174 h 3258005"/>
                <a:gd name="connsiteX5" fmla="*/ 628902 w 803481"/>
                <a:gd name="connsiteY5" fmla="*/ 0 h 3258005"/>
                <a:gd name="connsiteX6" fmla="*/ 716192 w 803481"/>
                <a:gd name="connsiteY6" fmla="*/ 894123 h 3258005"/>
                <a:gd name="connsiteX7" fmla="*/ 230204 w 803481"/>
                <a:gd name="connsiteY7" fmla="*/ 2507791 h 3258005"/>
                <a:gd name="connsiteX8" fmla="*/ 211186 w 803481"/>
                <a:gd name="connsiteY8" fmla="*/ 2523639 h 3258005"/>
                <a:gd name="connsiteX9" fmla="*/ 619466 w 803481"/>
                <a:gd name="connsiteY9" fmla="*/ 2446452 h 3258005"/>
                <a:gd name="connsiteX10" fmla="*/ 803481 w 803481"/>
                <a:gd name="connsiteY10" fmla="*/ 3258005 h 3258005"/>
                <a:gd name="connsiteX11" fmla="*/ 225484 w 803481"/>
                <a:gd name="connsiteY11" fmla="*/ 3203743 h 3258005"/>
                <a:gd name="connsiteX12" fmla="*/ 36751 w 803481"/>
                <a:gd name="connsiteY12" fmla="*/ 3019728 h 3258005"/>
                <a:gd name="connsiteX13" fmla="*/ 1365 w 803481"/>
                <a:gd name="connsiteY13" fmla="*/ 2734270 h 3258005"/>
                <a:gd name="connsiteX14" fmla="*/ 145273 w 803481"/>
                <a:gd name="connsiteY14" fmla="*/ 2536101 h 3258005"/>
                <a:gd name="connsiteX15" fmla="*/ 173584 w 803481"/>
                <a:gd name="connsiteY15" fmla="*/ 2530748 h 3258005"/>
                <a:gd name="connsiteX16" fmla="*/ 173584 w 803481"/>
                <a:gd name="connsiteY16" fmla="*/ 587431 h 3258005"/>
                <a:gd name="connsiteX17" fmla="*/ 308055 w 803481"/>
                <a:gd name="connsiteY17" fmla="*/ 502501 h 3258005"/>
                <a:gd name="connsiteX18" fmla="*/ 284464 w 803481"/>
                <a:gd name="connsiteY18" fmla="*/ 240635 h 32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3481" h="3258005">
                  <a:moveTo>
                    <a:pt x="470301" y="472174"/>
                  </a:moveTo>
                  <a:cubicBezTo>
                    <a:pt x="427836" y="472174"/>
                    <a:pt x="392449" y="505203"/>
                    <a:pt x="392449" y="550026"/>
                  </a:cubicBezTo>
                  <a:cubicBezTo>
                    <a:pt x="392449" y="592491"/>
                    <a:pt x="427836" y="627879"/>
                    <a:pt x="470301" y="627879"/>
                  </a:cubicBezTo>
                  <a:cubicBezTo>
                    <a:pt x="512766" y="627879"/>
                    <a:pt x="548154" y="592491"/>
                    <a:pt x="548154" y="550026"/>
                  </a:cubicBezTo>
                  <a:cubicBezTo>
                    <a:pt x="548154" y="507561"/>
                    <a:pt x="512766" y="472174"/>
                    <a:pt x="470301" y="472174"/>
                  </a:cubicBezTo>
                  <a:close/>
                  <a:moveTo>
                    <a:pt x="628902" y="0"/>
                  </a:moveTo>
                  <a:lnTo>
                    <a:pt x="716192" y="894123"/>
                  </a:lnTo>
                  <a:lnTo>
                    <a:pt x="230204" y="2507791"/>
                  </a:lnTo>
                  <a:lnTo>
                    <a:pt x="211186" y="2523639"/>
                  </a:lnTo>
                  <a:lnTo>
                    <a:pt x="619466" y="2446452"/>
                  </a:lnTo>
                  <a:lnTo>
                    <a:pt x="803481" y="3258005"/>
                  </a:lnTo>
                  <a:lnTo>
                    <a:pt x="225484" y="3203743"/>
                  </a:lnTo>
                  <a:cubicBezTo>
                    <a:pt x="133478" y="3194306"/>
                    <a:pt x="48548" y="3111736"/>
                    <a:pt x="36751" y="3019728"/>
                  </a:cubicBezTo>
                  <a:lnTo>
                    <a:pt x="1365" y="2734270"/>
                  </a:lnTo>
                  <a:cubicBezTo>
                    <a:pt x="-10432" y="2642262"/>
                    <a:pt x="55624" y="2554974"/>
                    <a:pt x="145273" y="2536101"/>
                  </a:cubicBezTo>
                  <a:lnTo>
                    <a:pt x="173584" y="2530748"/>
                  </a:lnTo>
                  <a:lnTo>
                    <a:pt x="173584" y="587431"/>
                  </a:lnTo>
                  <a:lnTo>
                    <a:pt x="308055" y="502501"/>
                  </a:lnTo>
                  <a:lnTo>
                    <a:pt x="284464" y="240635"/>
                  </a:lnTo>
                  <a:close/>
                </a:path>
              </a:pathLst>
            </a:custGeom>
            <a:grpFill/>
            <a:ln w="9525" cap="flat">
              <a:noFill/>
              <a:prstDash val="solid"/>
              <a:miter/>
            </a:ln>
          </p:spPr>
          <p:txBody>
            <a:bodyPr rtlCol="0" anchor="ctr"/>
            <a:lstStyle/>
            <a:p>
              <a:endParaRPr lang="en-US"/>
            </a:p>
          </p:txBody>
        </p:sp>
        <p:sp>
          <p:nvSpPr>
            <p:cNvPr id="26" name="Freeform: Shape 215">
              <a:extLst>
                <a:ext uri="{FF2B5EF4-FFF2-40B4-BE49-F238E27FC236}">
                  <a16:creationId xmlns:a16="http://schemas.microsoft.com/office/drawing/2014/main" id="{30A7D79D-C0E4-7B42-93C1-45920617643A}"/>
                </a:ext>
              </a:extLst>
            </p:cNvPr>
            <p:cNvSpPr/>
            <p:nvPr/>
          </p:nvSpPr>
          <p:spPr>
            <a:xfrm>
              <a:off x="3288219" y="3904259"/>
              <a:ext cx="188733" cy="188733"/>
            </a:xfrm>
            <a:custGeom>
              <a:avLst/>
              <a:gdLst>
                <a:gd name="connsiteX0" fmla="*/ 70009 w 76200"/>
                <a:gd name="connsiteY0" fmla="*/ 38621 h 76200"/>
                <a:gd name="connsiteX1" fmla="*/ 38576 w 76200"/>
                <a:gd name="connsiteY1" fmla="*/ 70054 h 76200"/>
                <a:gd name="connsiteX2" fmla="*/ 7144 w 76200"/>
                <a:gd name="connsiteY2" fmla="*/ 38621 h 76200"/>
                <a:gd name="connsiteX3" fmla="*/ 38576 w 76200"/>
                <a:gd name="connsiteY3" fmla="*/ 7189 h 76200"/>
                <a:gd name="connsiteX4" fmla="*/ 70009 w 76200"/>
                <a:gd name="connsiteY4" fmla="*/ 3862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0009" y="38621"/>
                  </a:moveTo>
                  <a:cubicBezTo>
                    <a:pt x="70009" y="55766"/>
                    <a:pt x="55721" y="70054"/>
                    <a:pt x="38576" y="70054"/>
                  </a:cubicBezTo>
                  <a:cubicBezTo>
                    <a:pt x="21431" y="70054"/>
                    <a:pt x="7144" y="55766"/>
                    <a:pt x="7144" y="38621"/>
                  </a:cubicBezTo>
                  <a:cubicBezTo>
                    <a:pt x="7144" y="21476"/>
                    <a:pt x="21431" y="7189"/>
                    <a:pt x="38576" y="7189"/>
                  </a:cubicBezTo>
                  <a:cubicBezTo>
                    <a:pt x="55721" y="6236"/>
                    <a:pt x="70009" y="20524"/>
                    <a:pt x="70009" y="38621"/>
                  </a:cubicBezTo>
                  <a:close/>
                </a:path>
              </a:pathLst>
            </a:custGeom>
            <a:grpFill/>
            <a:ln w="9525" cap="flat">
              <a:noFill/>
              <a:prstDash val="solid"/>
              <a:miter/>
            </a:ln>
          </p:spPr>
          <p:txBody>
            <a:bodyPr rtlCol="0" anchor="ctr"/>
            <a:lstStyle/>
            <a:p>
              <a:endParaRPr lang="en-US"/>
            </a:p>
          </p:txBody>
        </p:sp>
        <p:sp>
          <p:nvSpPr>
            <p:cNvPr id="27" name="Freeform: Shape 216">
              <a:extLst>
                <a:ext uri="{FF2B5EF4-FFF2-40B4-BE49-F238E27FC236}">
                  <a16:creationId xmlns:a16="http://schemas.microsoft.com/office/drawing/2014/main" id="{1EA0A4BC-E843-1044-A468-65762E8FBE5B}"/>
                </a:ext>
              </a:extLst>
            </p:cNvPr>
            <p:cNvSpPr/>
            <p:nvPr/>
          </p:nvSpPr>
          <p:spPr>
            <a:xfrm>
              <a:off x="5842015" y="4386820"/>
              <a:ext cx="3713324" cy="997926"/>
            </a:xfrm>
            <a:custGeom>
              <a:avLst/>
              <a:gdLst>
                <a:gd name="connsiteX0" fmla="*/ 1856661 w 3713324"/>
                <a:gd name="connsiteY0" fmla="*/ 0 h 997926"/>
                <a:gd name="connsiteX1" fmla="*/ 3253286 w 3713324"/>
                <a:gd name="connsiteY1" fmla="*/ 73133 h 997926"/>
                <a:gd name="connsiteX2" fmla="*/ 3713324 w 3713324"/>
                <a:gd name="connsiteY2" fmla="*/ 535530 h 997926"/>
                <a:gd name="connsiteX3" fmla="*/ 3250928 w 3713324"/>
                <a:gd name="connsiteY3" fmla="*/ 997926 h 997926"/>
                <a:gd name="connsiteX4" fmla="*/ 462397 w 3713324"/>
                <a:gd name="connsiteY4" fmla="*/ 997926 h 997926"/>
                <a:gd name="connsiteX5" fmla="*/ 0 w 3713324"/>
                <a:gd name="connsiteY5" fmla="*/ 535530 h 997926"/>
                <a:gd name="connsiteX6" fmla="*/ 462397 w 3713324"/>
                <a:gd name="connsiteY6" fmla="*/ 73133 h 997926"/>
                <a:gd name="connsiteX7" fmla="*/ 1856661 w 3713324"/>
                <a:gd name="connsiteY7" fmla="*/ 0 h 99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3324" h="997926">
                  <a:moveTo>
                    <a:pt x="1856661" y="0"/>
                  </a:moveTo>
                  <a:cubicBezTo>
                    <a:pt x="2203460" y="0"/>
                    <a:pt x="3243850" y="73133"/>
                    <a:pt x="3253286" y="73133"/>
                  </a:cubicBezTo>
                  <a:cubicBezTo>
                    <a:pt x="3505718" y="73133"/>
                    <a:pt x="3713324" y="280740"/>
                    <a:pt x="3713324" y="535530"/>
                  </a:cubicBezTo>
                  <a:cubicBezTo>
                    <a:pt x="3713324" y="790320"/>
                    <a:pt x="3505718" y="997926"/>
                    <a:pt x="3250928" y="997926"/>
                  </a:cubicBezTo>
                  <a:lnTo>
                    <a:pt x="462397" y="997926"/>
                  </a:lnTo>
                  <a:cubicBezTo>
                    <a:pt x="207607" y="997926"/>
                    <a:pt x="0" y="790320"/>
                    <a:pt x="0" y="535530"/>
                  </a:cubicBezTo>
                  <a:cubicBezTo>
                    <a:pt x="0" y="280740"/>
                    <a:pt x="207607" y="73133"/>
                    <a:pt x="462397" y="73133"/>
                  </a:cubicBezTo>
                  <a:cubicBezTo>
                    <a:pt x="469473" y="73133"/>
                    <a:pt x="1509865" y="0"/>
                    <a:pt x="1856661" y="0"/>
                  </a:cubicBezTo>
                  <a:close/>
                </a:path>
              </a:pathLst>
            </a:custGeom>
            <a:grpFill/>
            <a:ln w="9525" cap="flat">
              <a:noFill/>
              <a:prstDash val="solid"/>
              <a:miter/>
            </a:ln>
          </p:spPr>
          <p:txBody>
            <a:bodyPr rtlCol="0" anchor="ctr"/>
            <a:lstStyle/>
            <a:p>
              <a:endParaRPr lang="en-US"/>
            </a:p>
          </p:txBody>
        </p:sp>
        <p:sp>
          <p:nvSpPr>
            <p:cNvPr id="28" name="Freeform: Shape 217">
              <a:extLst>
                <a:ext uri="{FF2B5EF4-FFF2-40B4-BE49-F238E27FC236}">
                  <a16:creationId xmlns:a16="http://schemas.microsoft.com/office/drawing/2014/main" id="{949494F6-7932-1941-BB9C-5CE1D089C951}"/>
                </a:ext>
              </a:extLst>
            </p:cNvPr>
            <p:cNvSpPr/>
            <p:nvPr/>
          </p:nvSpPr>
          <p:spPr>
            <a:xfrm>
              <a:off x="6060238" y="4680537"/>
              <a:ext cx="471833" cy="471833"/>
            </a:xfrm>
            <a:custGeom>
              <a:avLst/>
              <a:gdLst>
                <a:gd name="connsiteX0" fmla="*/ 98584 w 190500"/>
                <a:gd name="connsiteY0" fmla="*/ 190024 h 190500"/>
                <a:gd name="connsiteX1" fmla="*/ 7144 w 190500"/>
                <a:gd name="connsiteY1" fmla="*/ 98584 h 190500"/>
                <a:gd name="connsiteX2" fmla="*/ 98584 w 190500"/>
                <a:gd name="connsiteY2" fmla="*/ 7144 h 190500"/>
                <a:gd name="connsiteX3" fmla="*/ 190024 w 190500"/>
                <a:gd name="connsiteY3" fmla="*/ 98584 h 190500"/>
                <a:gd name="connsiteX4" fmla="*/ 98584 w 190500"/>
                <a:gd name="connsiteY4" fmla="*/ 190024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8584" y="190024"/>
                  </a:moveTo>
                  <a:cubicBezTo>
                    <a:pt x="48101" y="190024"/>
                    <a:pt x="7144" y="149066"/>
                    <a:pt x="7144" y="98584"/>
                  </a:cubicBezTo>
                  <a:cubicBezTo>
                    <a:pt x="7144" y="48101"/>
                    <a:pt x="48101" y="7144"/>
                    <a:pt x="98584" y="7144"/>
                  </a:cubicBezTo>
                  <a:cubicBezTo>
                    <a:pt x="149066" y="7144"/>
                    <a:pt x="190024" y="48101"/>
                    <a:pt x="190024" y="98584"/>
                  </a:cubicBezTo>
                  <a:cubicBezTo>
                    <a:pt x="190024" y="148114"/>
                    <a:pt x="149066" y="190024"/>
                    <a:pt x="98584" y="190024"/>
                  </a:cubicBezTo>
                  <a:close/>
                </a:path>
              </a:pathLst>
            </a:custGeom>
            <a:grpFill/>
            <a:ln w="9525" cap="flat">
              <a:noFill/>
              <a:prstDash val="solid"/>
              <a:miter/>
            </a:ln>
          </p:spPr>
          <p:txBody>
            <a:bodyPr rtlCol="0" anchor="ctr"/>
            <a:lstStyle/>
            <a:p>
              <a:endParaRPr lang="en-US"/>
            </a:p>
          </p:txBody>
        </p:sp>
        <p:sp>
          <p:nvSpPr>
            <p:cNvPr id="29" name="Freeform: Shape 218">
              <a:extLst>
                <a:ext uri="{FF2B5EF4-FFF2-40B4-BE49-F238E27FC236}">
                  <a16:creationId xmlns:a16="http://schemas.microsoft.com/office/drawing/2014/main" id="{04BDE96C-4A23-144B-8473-F08717F85A71}"/>
                </a:ext>
              </a:extLst>
            </p:cNvPr>
            <p:cNvSpPr/>
            <p:nvPr/>
          </p:nvSpPr>
          <p:spPr>
            <a:xfrm>
              <a:off x="8812770" y="4643063"/>
              <a:ext cx="542608" cy="542608"/>
            </a:xfrm>
            <a:custGeom>
              <a:avLst/>
              <a:gdLst>
                <a:gd name="connsiteX0" fmla="*/ 127593 w 219075"/>
                <a:gd name="connsiteY0" fmla="*/ 22757 h 219075"/>
                <a:gd name="connsiteX1" fmla="*/ 203296 w 219075"/>
                <a:gd name="connsiteY1" fmla="*/ 127593 h 219075"/>
                <a:gd name="connsiteX2" fmla="*/ 98460 w 219075"/>
                <a:gd name="connsiteY2" fmla="*/ 203296 h 219075"/>
                <a:gd name="connsiteX3" fmla="*/ 22757 w 219075"/>
                <a:gd name="connsiteY3" fmla="*/ 98460 h 219075"/>
                <a:gd name="connsiteX4" fmla="*/ 127593 w 219075"/>
                <a:gd name="connsiteY4" fmla="*/ 22757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127593" y="22757"/>
                  </a:moveTo>
                  <a:cubicBezTo>
                    <a:pt x="177447" y="30802"/>
                    <a:pt x="211341" y="77738"/>
                    <a:pt x="203296" y="127593"/>
                  </a:cubicBezTo>
                  <a:cubicBezTo>
                    <a:pt x="195251" y="177447"/>
                    <a:pt x="148314" y="211341"/>
                    <a:pt x="98460" y="203296"/>
                  </a:cubicBezTo>
                  <a:cubicBezTo>
                    <a:pt x="48605" y="195251"/>
                    <a:pt x="14712" y="148315"/>
                    <a:pt x="22757" y="98460"/>
                  </a:cubicBezTo>
                  <a:cubicBezTo>
                    <a:pt x="30801" y="48605"/>
                    <a:pt x="77738" y="14712"/>
                    <a:pt x="127593" y="22757"/>
                  </a:cubicBezTo>
                  <a:close/>
                </a:path>
              </a:pathLst>
            </a:custGeom>
            <a:grpFill/>
            <a:ln w="9525" cap="flat">
              <a:noFill/>
              <a:prstDash val="solid"/>
              <a:miter/>
            </a:ln>
          </p:spPr>
          <p:txBody>
            <a:bodyPr rtlCol="0" anchor="ctr"/>
            <a:lstStyle/>
            <a:p>
              <a:endParaRPr lang="en-US"/>
            </a:p>
          </p:txBody>
        </p:sp>
        <p:sp>
          <p:nvSpPr>
            <p:cNvPr id="30" name="Freeform: Shape 219">
              <a:extLst>
                <a:ext uri="{FF2B5EF4-FFF2-40B4-BE49-F238E27FC236}">
                  <a16:creationId xmlns:a16="http://schemas.microsoft.com/office/drawing/2014/main" id="{747706B4-6579-D246-B365-F4B4C76A21DE}"/>
                </a:ext>
              </a:extLst>
            </p:cNvPr>
            <p:cNvSpPr/>
            <p:nvPr/>
          </p:nvSpPr>
          <p:spPr>
            <a:xfrm>
              <a:off x="6465106" y="3021096"/>
              <a:ext cx="1171361" cy="607456"/>
            </a:xfrm>
            <a:custGeom>
              <a:avLst/>
              <a:gdLst>
                <a:gd name="connsiteX0" fmla="*/ 180233 w 1171361"/>
                <a:gd name="connsiteY0" fmla="*/ 0 h 607456"/>
                <a:gd name="connsiteX1" fmla="*/ 903051 w 1171361"/>
                <a:gd name="connsiteY1" fmla="*/ 0 h 607456"/>
                <a:gd name="connsiteX2" fmla="*/ 1171361 w 1171361"/>
                <a:gd name="connsiteY2" fmla="*/ 607456 h 607456"/>
                <a:gd name="connsiteX3" fmla="*/ 0 w 1171361"/>
                <a:gd name="connsiteY3" fmla="*/ 607456 h 607456"/>
              </a:gdLst>
              <a:ahLst/>
              <a:cxnLst>
                <a:cxn ang="0">
                  <a:pos x="connsiteX0" y="connsiteY0"/>
                </a:cxn>
                <a:cxn ang="0">
                  <a:pos x="connsiteX1" y="connsiteY1"/>
                </a:cxn>
                <a:cxn ang="0">
                  <a:pos x="connsiteX2" y="connsiteY2"/>
                </a:cxn>
                <a:cxn ang="0">
                  <a:pos x="connsiteX3" y="connsiteY3"/>
                </a:cxn>
              </a:cxnLst>
              <a:rect l="l" t="t" r="r" b="b"/>
              <a:pathLst>
                <a:path w="1171361" h="607456">
                  <a:moveTo>
                    <a:pt x="180233" y="0"/>
                  </a:moveTo>
                  <a:lnTo>
                    <a:pt x="903051" y="0"/>
                  </a:lnTo>
                  <a:lnTo>
                    <a:pt x="1171361" y="607456"/>
                  </a:lnTo>
                  <a:lnTo>
                    <a:pt x="0" y="607456"/>
                  </a:lnTo>
                  <a:close/>
                </a:path>
              </a:pathLst>
            </a:custGeom>
            <a:grpFill/>
            <a:ln w="9525" cap="flat">
              <a:noFill/>
              <a:prstDash val="solid"/>
              <a:miter/>
            </a:ln>
          </p:spPr>
          <p:txBody>
            <a:bodyPr rtlCol="0" anchor="ctr"/>
            <a:lstStyle/>
            <a:p>
              <a:endParaRPr lang="en-US"/>
            </a:p>
          </p:txBody>
        </p:sp>
        <p:sp>
          <p:nvSpPr>
            <p:cNvPr id="31" name="Rectangle: Rounded Corners 220">
              <a:extLst>
                <a:ext uri="{FF2B5EF4-FFF2-40B4-BE49-F238E27FC236}">
                  <a16:creationId xmlns:a16="http://schemas.microsoft.com/office/drawing/2014/main" id="{8F688878-A513-ED4F-B594-48B4E5D2CAC8}"/>
                </a:ext>
              </a:extLst>
            </p:cNvPr>
            <p:cNvSpPr/>
            <p:nvPr/>
          </p:nvSpPr>
          <p:spPr>
            <a:xfrm>
              <a:off x="8103056" y="3422743"/>
              <a:ext cx="1103442" cy="4116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45E3341-75E4-394F-B031-A110C99BB3DB}"/>
                </a:ext>
              </a:extLst>
            </p:cNvPr>
            <p:cNvSpPr/>
            <p:nvPr/>
          </p:nvSpPr>
          <p:spPr>
            <a:xfrm>
              <a:off x="7050786" y="4254347"/>
              <a:ext cx="1544908" cy="231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Graphic 5">
            <a:extLst>
              <a:ext uri="{FF2B5EF4-FFF2-40B4-BE49-F238E27FC236}">
                <a16:creationId xmlns:a16="http://schemas.microsoft.com/office/drawing/2014/main" id="{EAD21492-D147-6149-A636-FC4938CCC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180" y="3071056"/>
            <a:ext cx="330875" cy="330875"/>
          </a:xfrm>
          <a:prstGeom prst="rect">
            <a:avLst/>
          </a:prstGeom>
        </p:spPr>
      </p:pic>
      <p:sp>
        <p:nvSpPr>
          <p:cNvPr id="3" name="Slide Number Placeholder 2"/>
          <p:cNvSpPr>
            <a:spLocks noGrp="1"/>
          </p:cNvSpPr>
          <p:nvPr>
            <p:ph type="sldNum" sz="quarter" idx="11"/>
          </p:nvPr>
        </p:nvSpPr>
        <p:spPr/>
        <p:txBody>
          <a:bodyPr/>
          <a:lstStyle/>
          <a:p>
            <a:fld id="{C2F1393C-0DFC-B24B-A1A9-162DFBD5FF8A}" type="slidenum">
              <a:rPr lang="en-US" smtClean="0"/>
              <a:pPr/>
              <a:t>7</a:t>
            </a:fld>
            <a:endParaRPr lang="en-US"/>
          </a:p>
        </p:txBody>
      </p:sp>
    </p:spTree>
    <p:extLst>
      <p:ext uri="{BB962C8B-B14F-4D97-AF65-F5344CB8AC3E}">
        <p14:creationId xmlns:p14="http://schemas.microsoft.com/office/powerpoint/2010/main" val="389166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Introduction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Additional features </a:t>
            </a:r>
            <a:endParaRPr lang="zh-CN" altLang="en-US" sz="2800" b="1" dirty="0">
              <a:solidFill>
                <a:schemeClr val="bg1">
                  <a:lumMod val="50000"/>
                </a:schemeClr>
              </a:solidFill>
              <a:latin typeface="Calibri" panose="020F0502020204030204" pitchFamily="34" charset="0"/>
            </a:endParaRPr>
          </a:p>
        </p:txBody>
      </p:sp>
      <p:grpSp>
        <p:nvGrpSpPr>
          <p:cNvPr id="5" name="Group 2">
            <a:extLst>
              <a:ext uri="{FF2B5EF4-FFF2-40B4-BE49-F238E27FC236}">
                <a16:creationId xmlns:a16="http://schemas.microsoft.com/office/drawing/2014/main" id="{B177B47B-ACC1-024F-9635-10D9D17F5407}"/>
              </a:ext>
            </a:extLst>
          </p:cNvPr>
          <p:cNvGrpSpPr/>
          <p:nvPr/>
        </p:nvGrpSpPr>
        <p:grpSpPr>
          <a:xfrm>
            <a:off x="972443" y="1714436"/>
            <a:ext cx="5365579" cy="918533"/>
            <a:chOff x="1758834" y="1773770"/>
            <a:chExt cx="2741158" cy="918533"/>
          </a:xfrm>
        </p:grpSpPr>
        <p:sp>
          <p:nvSpPr>
            <p:cNvPr id="6" name="TextBox 3">
              <a:extLst>
                <a:ext uri="{FF2B5EF4-FFF2-40B4-BE49-F238E27FC236}">
                  <a16:creationId xmlns:a16="http://schemas.microsoft.com/office/drawing/2014/main" id="{A7D3D2B9-5DF2-BA47-84F3-C54D6ECEF4D2}"/>
                </a:ext>
              </a:extLst>
            </p:cNvPr>
            <p:cNvSpPr txBox="1"/>
            <p:nvPr/>
          </p:nvSpPr>
          <p:spPr>
            <a:xfrm>
              <a:off x="1758834" y="2045972"/>
              <a:ext cx="2741158" cy="646331"/>
            </a:xfrm>
            <a:prstGeom prst="rect">
              <a:avLst/>
            </a:prstGeom>
            <a:noFill/>
          </p:spPr>
          <p:txBody>
            <a:bodyPr wrap="square" rtlCol="0">
              <a:spAutoFit/>
            </a:bodyPr>
            <a:lstStyle/>
            <a:p>
              <a:r>
                <a:rPr lang="en-US" altLang="ko-KR" dirty="0">
                  <a:latin typeface="Calibri" panose="020F0502020204030204" pitchFamily="34" charset="0"/>
                  <a:cs typeface="Calibri" panose="020F0502020204030204" pitchFamily="34" charset="0"/>
                </a:rPr>
                <a:t>Contractors can subscribe to an equipment type to receive further notifications</a:t>
              </a:r>
              <a:endParaRPr lang="ko-KR" altLang="en-US" dirty="0">
                <a:latin typeface="Calibri" panose="020F0502020204030204" pitchFamily="34" charset="0"/>
                <a:cs typeface="Calibri" panose="020F0502020204030204" pitchFamily="34" charset="0"/>
              </a:endParaRPr>
            </a:p>
          </p:txBody>
        </p:sp>
        <p:sp>
          <p:nvSpPr>
            <p:cNvPr id="7" name="TextBox 10">
              <a:extLst>
                <a:ext uri="{FF2B5EF4-FFF2-40B4-BE49-F238E27FC236}">
                  <a16:creationId xmlns:a16="http://schemas.microsoft.com/office/drawing/2014/main" id="{B7A21A3D-8210-EF46-BE5A-D06378A581CF}"/>
                </a:ext>
              </a:extLst>
            </p:cNvPr>
            <p:cNvSpPr txBox="1"/>
            <p:nvPr/>
          </p:nvSpPr>
          <p:spPr>
            <a:xfrm>
              <a:off x="1758834" y="1773770"/>
              <a:ext cx="2741158" cy="400110"/>
            </a:xfrm>
            <a:prstGeom prst="rect">
              <a:avLst/>
            </a:prstGeom>
            <a:noFill/>
          </p:spPr>
          <p:txBody>
            <a:bodyPr wrap="square" rtlCol="0">
              <a:spAutoFit/>
            </a:bodyPr>
            <a:lstStyle/>
            <a:p>
              <a:r>
                <a:rPr lang="en-US" altLang="ko-KR" sz="2000" b="1" dirty="0">
                  <a:latin typeface="Calibri" panose="020F0502020204030204" pitchFamily="34" charset="0"/>
                  <a:cs typeface="Calibri" panose="020F0502020204030204" pitchFamily="34" charset="0"/>
                </a:rPr>
                <a:t>Equipment subscription</a:t>
              </a:r>
              <a:endParaRPr lang="ko-KR" altLang="en-US" sz="2000" b="1" dirty="0">
                <a:latin typeface="Calibri" panose="020F0502020204030204" pitchFamily="34" charset="0"/>
                <a:cs typeface="Calibri" panose="020F0502020204030204" pitchFamily="34" charset="0"/>
              </a:endParaRPr>
            </a:p>
          </p:txBody>
        </p:sp>
      </p:grpSp>
      <p:grpSp>
        <p:nvGrpSpPr>
          <p:cNvPr id="8" name="Group 17">
            <a:extLst>
              <a:ext uri="{FF2B5EF4-FFF2-40B4-BE49-F238E27FC236}">
                <a16:creationId xmlns:a16="http://schemas.microsoft.com/office/drawing/2014/main" id="{E7D807CC-ACB4-F943-A667-B071C6794E57}"/>
              </a:ext>
            </a:extLst>
          </p:cNvPr>
          <p:cNvGrpSpPr/>
          <p:nvPr/>
        </p:nvGrpSpPr>
        <p:grpSpPr>
          <a:xfrm>
            <a:off x="985857" y="2800034"/>
            <a:ext cx="5365579" cy="918533"/>
            <a:chOff x="1758834" y="1773770"/>
            <a:chExt cx="2741158" cy="918533"/>
          </a:xfrm>
        </p:grpSpPr>
        <p:sp>
          <p:nvSpPr>
            <p:cNvPr id="9" name="TextBox 18">
              <a:extLst>
                <a:ext uri="{FF2B5EF4-FFF2-40B4-BE49-F238E27FC236}">
                  <a16:creationId xmlns:a16="http://schemas.microsoft.com/office/drawing/2014/main" id="{38966F0A-5548-9947-B963-D596F526D354}"/>
                </a:ext>
              </a:extLst>
            </p:cNvPr>
            <p:cNvSpPr txBox="1"/>
            <p:nvPr/>
          </p:nvSpPr>
          <p:spPr>
            <a:xfrm>
              <a:off x="1758834" y="2045972"/>
              <a:ext cx="2741158" cy="646331"/>
            </a:xfrm>
            <a:prstGeom prst="rect">
              <a:avLst/>
            </a:prstGeom>
            <a:noFill/>
          </p:spPr>
          <p:txBody>
            <a:bodyPr wrap="square" rtlCol="0">
              <a:spAutoFit/>
            </a:bodyPr>
            <a:lstStyle/>
            <a:p>
              <a:r>
                <a:rPr lang="en-US" altLang="ko-KR" dirty="0">
                  <a:latin typeface="Calibri" panose="020F0502020204030204" pitchFamily="34" charset="0"/>
                  <a:cs typeface="Calibri" panose="020F0502020204030204" pitchFamily="34" charset="0"/>
                </a:rPr>
                <a:t>Contractor can receive price suggestion based on equipment input data</a:t>
              </a:r>
              <a:endParaRPr lang="ko-KR" altLang="en-US" dirty="0">
                <a:latin typeface="Calibri" panose="020F0502020204030204" pitchFamily="34" charset="0"/>
                <a:cs typeface="Calibri" panose="020F0502020204030204" pitchFamily="34" charset="0"/>
              </a:endParaRPr>
            </a:p>
          </p:txBody>
        </p:sp>
        <p:sp>
          <p:nvSpPr>
            <p:cNvPr id="10" name="TextBox 19">
              <a:extLst>
                <a:ext uri="{FF2B5EF4-FFF2-40B4-BE49-F238E27FC236}">
                  <a16:creationId xmlns:a16="http://schemas.microsoft.com/office/drawing/2014/main" id="{AEE4BD24-1B30-364E-BDC9-D848CAF9C479}"/>
                </a:ext>
              </a:extLst>
            </p:cNvPr>
            <p:cNvSpPr txBox="1"/>
            <p:nvPr/>
          </p:nvSpPr>
          <p:spPr>
            <a:xfrm>
              <a:off x="1758834" y="1773770"/>
              <a:ext cx="2741158" cy="400110"/>
            </a:xfrm>
            <a:prstGeom prst="rect">
              <a:avLst/>
            </a:prstGeom>
            <a:noFill/>
          </p:spPr>
          <p:txBody>
            <a:bodyPr wrap="square" rtlCol="0">
              <a:spAutoFit/>
            </a:bodyPr>
            <a:lstStyle/>
            <a:p>
              <a:r>
                <a:rPr lang="en-US" altLang="ko-KR" sz="2000" b="1" dirty="0">
                  <a:latin typeface="Calibri" panose="020F0502020204030204" pitchFamily="34" charset="0"/>
                  <a:cs typeface="Calibri" panose="020F0502020204030204" pitchFamily="34" charset="0"/>
                </a:rPr>
                <a:t>Price suggestion</a:t>
              </a:r>
              <a:endParaRPr lang="ko-KR" altLang="en-US" sz="2000" b="1" dirty="0">
                <a:latin typeface="Calibri" panose="020F0502020204030204" pitchFamily="34" charset="0"/>
                <a:cs typeface="Calibri" panose="020F0502020204030204" pitchFamily="34" charset="0"/>
              </a:endParaRPr>
            </a:p>
          </p:txBody>
        </p:sp>
      </p:grpSp>
      <p:grpSp>
        <p:nvGrpSpPr>
          <p:cNvPr id="14" name="Group 2">
            <a:extLst>
              <a:ext uri="{FF2B5EF4-FFF2-40B4-BE49-F238E27FC236}">
                <a16:creationId xmlns:a16="http://schemas.microsoft.com/office/drawing/2014/main" id="{70438DFD-B0EF-D847-A00B-ED025BE964D8}"/>
              </a:ext>
            </a:extLst>
          </p:cNvPr>
          <p:cNvGrpSpPr/>
          <p:nvPr/>
        </p:nvGrpSpPr>
        <p:grpSpPr>
          <a:xfrm>
            <a:off x="985857" y="3885633"/>
            <a:ext cx="5365579" cy="918533"/>
            <a:chOff x="1758834" y="1773770"/>
            <a:chExt cx="2741158" cy="918533"/>
          </a:xfrm>
        </p:grpSpPr>
        <p:sp>
          <p:nvSpPr>
            <p:cNvPr id="15" name="TextBox 3">
              <a:extLst>
                <a:ext uri="{FF2B5EF4-FFF2-40B4-BE49-F238E27FC236}">
                  <a16:creationId xmlns:a16="http://schemas.microsoft.com/office/drawing/2014/main" id="{DCAD524A-6E30-CD4C-BFEA-4999361C3270}"/>
                </a:ext>
              </a:extLst>
            </p:cNvPr>
            <p:cNvSpPr txBox="1"/>
            <p:nvPr/>
          </p:nvSpPr>
          <p:spPr>
            <a:xfrm>
              <a:off x="1758834" y="2045972"/>
              <a:ext cx="2741158" cy="646331"/>
            </a:xfrm>
            <a:prstGeom prst="rect">
              <a:avLst/>
            </a:prstGeom>
            <a:noFill/>
          </p:spPr>
          <p:txBody>
            <a:bodyPr wrap="square" rtlCol="0">
              <a:spAutoFit/>
            </a:bodyPr>
            <a:lstStyle/>
            <a:p>
              <a:r>
                <a:rPr lang="en-US" altLang="ko-KR" dirty="0">
                  <a:latin typeface="Calibri" panose="020F0502020204030204" pitchFamily="34" charset="0"/>
                  <a:cs typeface="Calibri" panose="020F0502020204030204" pitchFamily="34" charset="0"/>
                </a:rPr>
                <a:t>Contractor profile information must be verified by staff in order to use sensitive function of the system </a:t>
              </a:r>
              <a:endParaRPr lang="ko-KR" altLang="en-US" dirty="0">
                <a:latin typeface="Calibri" panose="020F0502020204030204" pitchFamily="34" charset="0"/>
                <a:cs typeface="Calibri" panose="020F0502020204030204" pitchFamily="34" charset="0"/>
              </a:endParaRPr>
            </a:p>
          </p:txBody>
        </p:sp>
        <p:sp>
          <p:nvSpPr>
            <p:cNvPr id="16" name="TextBox 16">
              <a:extLst>
                <a:ext uri="{FF2B5EF4-FFF2-40B4-BE49-F238E27FC236}">
                  <a16:creationId xmlns:a16="http://schemas.microsoft.com/office/drawing/2014/main" id="{98623EE1-A78B-5C49-B9FB-547948992382}"/>
                </a:ext>
              </a:extLst>
            </p:cNvPr>
            <p:cNvSpPr txBox="1"/>
            <p:nvPr/>
          </p:nvSpPr>
          <p:spPr>
            <a:xfrm>
              <a:off x="1758834" y="1773770"/>
              <a:ext cx="2741158" cy="400110"/>
            </a:xfrm>
            <a:prstGeom prst="rect">
              <a:avLst/>
            </a:prstGeom>
            <a:noFill/>
          </p:spPr>
          <p:txBody>
            <a:bodyPr wrap="square" rtlCol="0">
              <a:spAutoFit/>
            </a:bodyPr>
            <a:lstStyle/>
            <a:p>
              <a:r>
                <a:rPr lang="en-US" altLang="ko-KR" sz="2000" b="1" dirty="0">
                  <a:latin typeface="Calibri" panose="020F0502020204030204" pitchFamily="34" charset="0"/>
                  <a:cs typeface="Calibri" panose="020F0502020204030204" pitchFamily="34" charset="0"/>
                </a:rPr>
                <a:t>Contractor profile verification</a:t>
              </a:r>
              <a:endParaRPr lang="ko-KR" altLang="en-US" sz="2000" b="1" dirty="0">
                <a:latin typeface="Calibri" panose="020F0502020204030204" pitchFamily="34" charset="0"/>
                <a:cs typeface="Calibri" panose="020F0502020204030204" pitchFamily="34" charset="0"/>
              </a:endParaRPr>
            </a:p>
          </p:txBody>
        </p:sp>
      </p:grpSp>
      <p:sp>
        <p:nvSpPr>
          <p:cNvPr id="3" name="Slide Number Placeholder 2"/>
          <p:cNvSpPr>
            <a:spLocks noGrp="1"/>
          </p:cNvSpPr>
          <p:nvPr>
            <p:ph type="sldNum" sz="quarter" idx="11"/>
          </p:nvPr>
        </p:nvSpPr>
        <p:spPr/>
        <p:txBody>
          <a:bodyPr/>
          <a:lstStyle/>
          <a:p>
            <a:fld id="{C2F1393C-0DFC-B24B-A1A9-162DFBD5FF8A}" type="slidenum">
              <a:rPr lang="en-US" smtClean="0"/>
              <a:pPr/>
              <a:t>8</a:t>
            </a:fld>
            <a:endParaRPr lang="en-US"/>
          </a:p>
        </p:txBody>
      </p:sp>
    </p:spTree>
    <p:extLst>
      <p:ext uri="{BB962C8B-B14F-4D97-AF65-F5344CB8AC3E}">
        <p14:creationId xmlns:p14="http://schemas.microsoft.com/office/powerpoint/2010/main" val="2348662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AE3FB-4EB9-4FE6-8E65-B5FAA422F121}"/>
              </a:ext>
            </a:extLst>
          </p:cNvPr>
          <p:cNvSpPr>
            <a:spLocks noGrp="1"/>
          </p:cNvSpPr>
          <p:nvPr>
            <p:ph type="body" sz="quarter" idx="10"/>
          </p:nvPr>
        </p:nvSpPr>
        <p:spPr/>
        <p:txBody>
          <a:bodyPr/>
          <a:lstStyle/>
          <a:p>
            <a:r>
              <a:rPr lang="en-US" dirty="0">
                <a:solidFill>
                  <a:schemeClr val="accent1"/>
                </a:solidFill>
                <a:latin typeface="Calibri" panose="020F0502020204030204" pitchFamily="34" charset="0"/>
                <a:cs typeface="Calibri" panose="020F0502020204030204" pitchFamily="34" charset="0"/>
              </a:rPr>
              <a:t>Introduction</a:t>
            </a:r>
          </a:p>
        </p:txBody>
      </p:sp>
      <p:sp>
        <p:nvSpPr>
          <p:cNvPr id="32" name="文本框 39">
            <a:extLst>
              <a:ext uri="{FF2B5EF4-FFF2-40B4-BE49-F238E27FC236}">
                <a16:creationId xmlns:a16="http://schemas.microsoft.com/office/drawing/2014/main" id="{02E2E35C-C8DF-464B-8C4E-89F041EC5B24}"/>
              </a:ext>
            </a:extLst>
          </p:cNvPr>
          <p:cNvSpPr txBox="1"/>
          <p:nvPr/>
        </p:nvSpPr>
        <p:spPr>
          <a:xfrm>
            <a:off x="985857" y="990189"/>
            <a:ext cx="4054773"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Calibri" panose="020F0502020204030204" pitchFamily="34" charset="0"/>
              </a:rPr>
              <a:t>Platforms</a:t>
            </a:r>
            <a:endParaRPr lang="zh-CN" altLang="en-US" sz="2800" b="1" dirty="0">
              <a:solidFill>
                <a:schemeClr val="bg1">
                  <a:lumMod val="50000"/>
                </a:schemeClr>
              </a:solidFill>
              <a:latin typeface="Calibri" panose="020F0502020204030204" pitchFamily="34" charset="0"/>
            </a:endParaRPr>
          </a:p>
        </p:txBody>
      </p:sp>
      <p:grpSp>
        <p:nvGrpSpPr>
          <p:cNvPr id="56" name="Group 55">
            <a:extLst>
              <a:ext uri="{FF2B5EF4-FFF2-40B4-BE49-F238E27FC236}">
                <a16:creationId xmlns:a16="http://schemas.microsoft.com/office/drawing/2014/main" id="{67A26609-891F-774F-9B41-3D044CE09B7D}"/>
              </a:ext>
            </a:extLst>
          </p:cNvPr>
          <p:cNvGrpSpPr/>
          <p:nvPr/>
        </p:nvGrpSpPr>
        <p:grpSpPr>
          <a:xfrm>
            <a:off x="1276775" y="2220942"/>
            <a:ext cx="3170138" cy="2087347"/>
            <a:chOff x="-548507" y="477868"/>
            <a:chExt cx="11570449" cy="6357177"/>
          </a:xfrm>
        </p:grpSpPr>
        <p:sp>
          <p:nvSpPr>
            <p:cNvPr id="57" name="Freeform: Shape 87">
              <a:extLst>
                <a:ext uri="{FF2B5EF4-FFF2-40B4-BE49-F238E27FC236}">
                  <a16:creationId xmlns:a16="http://schemas.microsoft.com/office/drawing/2014/main" id="{FE862828-A72A-F148-860A-DB0B6494762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8" name="Freeform: Shape 88">
              <a:extLst>
                <a:ext uri="{FF2B5EF4-FFF2-40B4-BE49-F238E27FC236}">
                  <a16:creationId xmlns:a16="http://schemas.microsoft.com/office/drawing/2014/main" id="{114BF355-26AE-184A-9959-EEC6109382E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9" name="Freeform: Shape 89">
              <a:extLst>
                <a:ext uri="{FF2B5EF4-FFF2-40B4-BE49-F238E27FC236}">
                  <a16:creationId xmlns:a16="http://schemas.microsoft.com/office/drawing/2014/main" id="{CEFD9952-AF8E-244E-932C-E8233A948946}"/>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60" name="Freeform: Shape 90">
              <a:extLst>
                <a:ext uri="{FF2B5EF4-FFF2-40B4-BE49-F238E27FC236}">
                  <a16:creationId xmlns:a16="http://schemas.microsoft.com/office/drawing/2014/main" id="{523FF97C-CB9F-5446-AE6D-67064929127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1" name="Freeform: Shape 91">
              <a:extLst>
                <a:ext uri="{FF2B5EF4-FFF2-40B4-BE49-F238E27FC236}">
                  <a16:creationId xmlns:a16="http://schemas.microsoft.com/office/drawing/2014/main" id="{BBD68985-EA3C-7045-BEED-776E8ED518F1}"/>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2" name="Group 61">
              <a:extLst>
                <a:ext uri="{FF2B5EF4-FFF2-40B4-BE49-F238E27FC236}">
                  <a16:creationId xmlns:a16="http://schemas.microsoft.com/office/drawing/2014/main" id="{85C38734-82E4-254C-B854-2D604687FDBB}"/>
                </a:ext>
              </a:extLst>
            </p:cNvPr>
            <p:cNvGrpSpPr/>
            <p:nvPr/>
          </p:nvGrpSpPr>
          <p:grpSpPr>
            <a:xfrm>
              <a:off x="1606" y="6382978"/>
              <a:ext cx="413937" cy="115242"/>
              <a:chOff x="5955" y="6353672"/>
              <a:chExt cx="413937" cy="115242"/>
            </a:xfrm>
          </p:grpSpPr>
          <p:sp>
            <p:nvSpPr>
              <p:cNvPr id="67" name="Rectangle: Rounded Corners 97">
                <a:extLst>
                  <a:ext uri="{FF2B5EF4-FFF2-40B4-BE49-F238E27FC236}">
                    <a16:creationId xmlns:a16="http://schemas.microsoft.com/office/drawing/2014/main" id="{CADF3507-E4BA-2645-88BD-856F71C9D5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98">
                <a:extLst>
                  <a:ext uri="{FF2B5EF4-FFF2-40B4-BE49-F238E27FC236}">
                    <a16:creationId xmlns:a16="http://schemas.microsoft.com/office/drawing/2014/main" id="{F311B861-4DE4-9943-9E21-3BCA9C56018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05CF33A1-A2ED-7345-A240-BC412BAD8B29}"/>
                </a:ext>
              </a:extLst>
            </p:cNvPr>
            <p:cNvGrpSpPr/>
            <p:nvPr/>
          </p:nvGrpSpPr>
          <p:grpSpPr>
            <a:xfrm>
              <a:off x="9855291" y="6381600"/>
              <a:ext cx="885989" cy="115242"/>
              <a:chOff x="5955" y="6353672"/>
              <a:chExt cx="413937" cy="115242"/>
            </a:xfrm>
          </p:grpSpPr>
          <p:sp>
            <p:nvSpPr>
              <p:cNvPr id="65" name="Rectangle: Rounded Corners 95">
                <a:extLst>
                  <a:ext uri="{FF2B5EF4-FFF2-40B4-BE49-F238E27FC236}">
                    <a16:creationId xmlns:a16="http://schemas.microsoft.com/office/drawing/2014/main" id="{C22AD2BE-B624-3445-9112-2897C683D93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96">
                <a:extLst>
                  <a:ext uri="{FF2B5EF4-FFF2-40B4-BE49-F238E27FC236}">
                    <a16:creationId xmlns:a16="http://schemas.microsoft.com/office/drawing/2014/main" id="{2F2E39DB-72AA-744D-9987-24A8B3879D3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reeform: Shape 94">
              <a:extLst>
                <a:ext uri="{FF2B5EF4-FFF2-40B4-BE49-F238E27FC236}">
                  <a16:creationId xmlns:a16="http://schemas.microsoft.com/office/drawing/2014/main" id="{7E399B7E-6EEC-DF4C-9646-7B276594E858}"/>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9" name="Group 2">
            <a:extLst>
              <a:ext uri="{FF2B5EF4-FFF2-40B4-BE49-F238E27FC236}">
                <a16:creationId xmlns:a16="http://schemas.microsoft.com/office/drawing/2014/main" id="{A2366F34-232A-FF4C-BD06-F1EC691237B6}"/>
              </a:ext>
            </a:extLst>
          </p:cNvPr>
          <p:cNvGrpSpPr/>
          <p:nvPr/>
        </p:nvGrpSpPr>
        <p:grpSpPr>
          <a:xfrm>
            <a:off x="5888208" y="3018875"/>
            <a:ext cx="2035800" cy="1266339"/>
            <a:chOff x="5888208" y="3018875"/>
            <a:chExt cx="2035800" cy="1266339"/>
          </a:xfrm>
        </p:grpSpPr>
        <p:grpSp>
          <p:nvGrpSpPr>
            <p:cNvPr id="82" name="Group 3">
              <a:extLst>
                <a:ext uri="{FF2B5EF4-FFF2-40B4-BE49-F238E27FC236}">
                  <a16:creationId xmlns:a16="http://schemas.microsoft.com/office/drawing/2014/main" id="{A4B14AB9-CC22-0443-A4AD-E13A30484CB5}"/>
                </a:ext>
              </a:extLst>
            </p:cNvPr>
            <p:cNvGrpSpPr>
              <a:grpSpLocks noChangeAspect="1"/>
            </p:cNvGrpSpPr>
            <p:nvPr/>
          </p:nvGrpSpPr>
          <p:grpSpPr>
            <a:xfrm>
              <a:off x="5888208" y="3018875"/>
              <a:ext cx="2035800" cy="1266339"/>
              <a:chOff x="-548507" y="477868"/>
              <a:chExt cx="11570449" cy="6357177"/>
            </a:xfrm>
          </p:grpSpPr>
          <p:sp>
            <p:nvSpPr>
              <p:cNvPr id="83" name="Freeform: Shape 87">
                <a:extLst>
                  <a:ext uri="{FF2B5EF4-FFF2-40B4-BE49-F238E27FC236}">
                    <a16:creationId xmlns:a16="http://schemas.microsoft.com/office/drawing/2014/main" id="{41CDCACB-540C-BA42-9152-CC7BF9664FFF}"/>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4" name="Freeform: Shape 88">
                <a:extLst>
                  <a:ext uri="{FF2B5EF4-FFF2-40B4-BE49-F238E27FC236}">
                    <a16:creationId xmlns:a16="http://schemas.microsoft.com/office/drawing/2014/main" id="{7F2A2C33-17CA-DF4C-A53B-D4C83130EFC2}"/>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85" name="Freeform: Shape 89">
                <a:extLst>
                  <a:ext uri="{FF2B5EF4-FFF2-40B4-BE49-F238E27FC236}">
                    <a16:creationId xmlns:a16="http://schemas.microsoft.com/office/drawing/2014/main" id="{62109475-A813-E546-BE15-84BD829908C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dirty="0"/>
              </a:p>
            </p:txBody>
          </p:sp>
          <p:sp>
            <p:nvSpPr>
              <p:cNvPr id="86" name="Freeform: Shape 90">
                <a:extLst>
                  <a:ext uri="{FF2B5EF4-FFF2-40B4-BE49-F238E27FC236}">
                    <a16:creationId xmlns:a16="http://schemas.microsoft.com/office/drawing/2014/main" id="{820F1333-BFF5-3D4F-B320-540D5CAFF723}"/>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7" name="Freeform: Shape 91">
                <a:extLst>
                  <a:ext uri="{FF2B5EF4-FFF2-40B4-BE49-F238E27FC236}">
                    <a16:creationId xmlns:a16="http://schemas.microsoft.com/office/drawing/2014/main" id="{4D484CDB-6AF0-AA47-8415-B795A5DE4A95}"/>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8" name="Group 15">
                <a:extLst>
                  <a:ext uri="{FF2B5EF4-FFF2-40B4-BE49-F238E27FC236}">
                    <a16:creationId xmlns:a16="http://schemas.microsoft.com/office/drawing/2014/main" id="{DF6F9D49-663A-BE41-BD82-8B45AE61BDC9}"/>
                  </a:ext>
                </a:extLst>
              </p:cNvPr>
              <p:cNvGrpSpPr/>
              <p:nvPr/>
            </p:nvGrpSpPr>
            <p:grpSpPr>
              <a:xfrm>
                <a:off x="1606" y="6382978"/>
                <a:ext cx="413937" cy="115242"/>
                <a:chOff x="5955" y="6353672"/>
                <a:chExt cx="413937" cy="115242"/>
              </a:xfrm>
            </p:grpSpPr>
            <p:sp>
              <p:nvSpPr>
                <p:cNvPr id="93" name="Rectangle: Rounded Corners 97">
                  <a:extLst>
                    <a:ext uri="{FF2B5EF4-FFF2-40B4-BE49-F238E27FC236}">
                      <a16:creationId xmlns:a16="http://schemas.microsoft.com/office/drawing/2014/main" id="{F00EA664-F457-C74C-9C14-AF54B6596B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8">
                  <a:extLst>
                    <a:ext uri="{FF2B5EF4-FFF2-40B4-BE49-F238E27FC236}">
                      <a16:creationId xmlns:a16="http://schemas.microsoft.com/office/drawing/2014/main" id="{97C5A986-E686-2345-B2EF-1C47CEAAFCE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16">
                <a:extLst>
                  <a:ext uri="{FF2B5EF4-FFF2-40B4-BE49-F238E27FC236}">
                    <a16:creationId xmlns:a16="http://schemas.microsoft.com/office/drawing/2014/main" id="{7D56008C-1E37-CD4D-84EA-0F190BB3EB0F}"/>
                  </a:ext>
                </a:extLst>
              </p:cNvPr>
              <p:cNvGrpSpPr/>
              <p:nvPr/>
            </p:nvGrpSpPr>
            <p:grpSpPr>
              <a:xfrm>
                <a:off x="9855291" y="6381600"/>
                <a:ext cx="885989" cy="115242"/>
                <a:chOff x="5955" y="6353672"/>
                <a:chExt cx="413937" cy="115242"/>
              </a:xfrm>
            </p:grpSpPr>
            <p:sp>
              <p:nvSpPr>
                <p:cNvPr id="91" name="Rectangle: Rounded Corners 95">
                  <a:extLst>
                    <a:ext uri="{FF2B5EF4-FFF2-40B4-BE49-F238E27FC236}">
                      <a16:creationId xmlns:a16="http://schemas.microsoft.com/office/drawing/2014/main" id="{D8748AD2-B0F1-B148-8CB2-37DD074BC4A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6">
                  <a:extLst>
                    <a:ext uri="{FF2B5EF4-FFF2-40B4-BE49-F238E27FC236}">
                      <a16:creationId xmlns:a16="http://schemas.microsoft.com/office/drawing/2014/main" id="{70ED0F3D-B010-2745-B8A5-395BFD338D1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0" name="Freeform: Shape 94">
                <a:extLst>
                  <a:ext uri="{FF2B5EF4-FFF2-40B4-BE49-F238E27FC236}">
                    <a16:creationId xmlns:a16="http://schemas.microsoft.com/office/drawing/2014/main" id="{15FF409C-EB55-214F-B71E-1AF01E1696D8}"/>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7" name="Graphic 6">
              <a:extLst>
                <a:ext uri="{FF2B5EF4-FFF2-40B4-BE49-F238E27FC236}">
                  <a16:creationId xmlns:a16="http://schemas.microsoft.com/office/drawing/2014/main" id="{4D0FE4C2-91DB-E849-9A4D-E31A7D19E9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9091" y="3308684"/>
              <a:ext cx="602427" cy="688488"/>
            </a:xfrm>
            <a:prstGeom prst="rect">
              <a:avLst/>
            </a:prstGeom>
          </p:spPr>
        </p:pic>
      </p:grpSp>
      <p:grpSp>
        <p:nvGrpSpPr>
          <p:cNvPr id="10" name="Group 38">
            <a:extLst>
              <a:ext uri="{FF2B5EF4-FFF2-40B4-BE49-F238E27FC236}">
                <a16:creationId xmlns:a16="http://schemas.microsoft.com/office/drawing/2014/main" id="{C779375C-4873-5544-9E19-CB2C9923F163}"/>
              </a:ext>
            </a:extLst>
          </p:cNvPr>
          <p:cNvGrpSpPr/>
          <p:nvPr/>
        </p:nvGrpSpPr>
        <p:grpSpPr>
          <a:xfrm>
            <a:off x="8253329" y="2471203"/>
            <a:ext cx="984295" cy="1837092"/>
            <a:chOff x="8088272" y="2466604"/>
            <a:chExt cx="984295" cy="1837092"/>
          </a:xfrm>
        </p:grpSpPr>
        <p:grpSp>
          <p:nvGrpSpPr>
            <p:cNvPr id="69" name="Group 39">
              <a:extLst>
                <a:ext uri="{FF2B5EF4-FFF2-40B4-BE49-F238E27FC236}">
                  <a16:creationId xmlns:a16="http://schemas.microsoft.com/office/drawing/2014/main" id="{9B4AE424-7231-264F-A451-0394DA6F855B}"/>
                </a:ext>
              </a:extLst>
            </p:cNvPr>
            <p:cNvGrpSpPr>
              <a:grpSpLocks noChangeAspect="1"/>
            </p:cNvGrpSpPr>
            <p:nvPr/>
          </p:nvGrpSpPr>
          <p:grpSpPr>
            <a:xfrm>
              <a:off x="8088272" y="2466604"/>
              <a:ext cx="984295" cy="1837092"/>
              <a:chOff x="3501573" y="3178068"/>
              <a:chExt cx="1340594" cy="2737840"/>
            </a:xfrm>
          </p:grpSpPr>
          <p:sp>
            <p:nvSpPr>
              <p:cNvPr id="70" name="Freeform: Shape 100">
                <a:extLst>
                  <a:ext uri="{FF2B5EF4-FFF2-40B4-BE49-F238E27FC236}">
                    <a16:creationId xmlns:a16="http://schemas.microsoft.com/office/drawing/2014/main" id="{89CE5192-730B-3A40-AE3A-61E423CB606F}"/>
                  </a:ext>
                </a:extLst>
              </p:cNvPr>
              <p:cNvSpPr/>
              <p:nvPr/>
            </p:nvSpPr>
            <p:spPr>
              <a:xfrm>
                <a:off x="3504727"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1" name="Freeform: Shape 101">
                <a:extLst>
                  <a:ext uri="{FF2B5EF4-FFF2-40B4-BE49-F238E27FC236}">
                    <a16:creationId xmlns:a16="http://schemas.microsoft.com/office/drawing/2014/main" id="{755BD92E-55D9-0E43-8C12-53606E7C0B5C}"/>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2" name="Freeform: Shape 102">
                <a:extLst>
                  <a:ext uri="{FF2B5EF4-FFF2-40B4-BE49-F238E27FC236}">
                    <a16:creationId xmlns:a16="http://schemas.microsoft.com/office/drawing/2014/main" id="{DE0AB721-FA2C-E248-A8AB-FC085E61419B}"/>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3" name="Freeform: Shape 103">
                <a:extLst>
                  <a:ext uri="{FF2B5EF4-FFF2-40B4-BE49-F238E27FC236}">
                    <a16:creationId xmlns:a16="http://schemas.microsoft.com/office/drawing/2014/main" id="{8D4653FD-3C8B-DA4B-B62E-ED2FB564F778}"/>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74" name="Freeform: Shape 104">
                <a:extLst>
                  <a:ext uri="{FF2B5EF4-FFF2-40B4-BE49-F238E27FC236}">
                    <a16:creationId xmlns:a16="http://schemas.microsoft.com/office/drawing/2014/main" id="{137A3163-2550-EA40-B3CD-AF87FBA58304}"/>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75" name="Freeform: Shape 105">
                <a:extLst>
                  <a:ext uri="{FF2B5EF4-FFF2-40B4-BE49-F238E27FC236}">
                    <a16:creationId xmlns:a16="http://schemas.microsoft.com/office/drawing/2014/main" id="{0409EF39-AE74-2942-B7B3-68B221D5410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76" name="Group 47">
                <a:extLst>
                  <a:ext uri="{FF2B5EF4-FFF2-40B4-BE49-F238E27FC236}">
                    <a16:creationId xmlns:a16="http://schemas.microsoft.com/office/drawing/2014/main" id="{3CEE43E4-A1CC-5F49-B3B4-7B0BDDC1625F}"/>
                  </a:ext>
                </a:extLst>
              </p:cNvPr>
              <p:cNvGrpSpPr/>
              <p:nvPr/>
            </p:nvGrpSpPr>
            <p:grpSpPr>
              <a:xfrm>
                <a:off x="4088508" y="5635852"/>
                <a:ext cx="173080" cy="173080"/>
                <a:chOff x="6768665" y="6038214"/>
                <a:chExt cx="147968" cy="147968"/>
              </a:xfrm>
            </p:grpSpPr>
            <p:sp>
              <p:nvSpPr>
                <p:cNvPr id="80" name="Oval 51">
                  <a:extLst>
                    <a:ext uri="{FF2B5EF4-FFF2-40B4-BE49-F238E27FC236}">
                      <a16:creationId xmlns:a16="http://schemas.microsoft.com/office/drawing/2014/main" id="{D58FD059-6D85-8041-9725-171FADECF55E}"/>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52">
                  <a:extLst>
                    <a:ext uri="{FF2B5EF4-FFF2-40B4-BE49-F238E27FC236}">
                      <a16:creationId xmlns:a16="http://schemas.microsoft.com/office/drawing/2014/main" id="{504B7EE1-7659-8D45-83E1-8BBC6C00A6E4}"/>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Freeform: Shape 107">
                <a:extLst>
                  <a:ext uri="{FF2B5EF4-FFF2-40B4-BE49-F238E27FC236}">
                    <a16:creationId xmlns:a16="http://schemas.microsoft.com/office/drawing/2014/main" id="{E0198CC4-0F9C-6A4D-8F8B-5199A7376E5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78" name="Rectangle: Rounded Corners 108">
                <a:extLst>
                  <a:ext uri="{FF2B5EF4-FFF2-40B4-BE49-F238E27FC236}">
                    <a16:creationId xmlns:a16="http://schemas.microsoft.com/office/drawing/2014/main" id="{1428E17B-0AB6-9648-8F76-1B1436E23A6A}"/>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50">
                <a:extLst>
                  <a:ext uri="{FF2B5EF4-FFF2-40B4-BE49-F238E27FC236}">
                    <a16:creationId xmlns:a16="http://schemas.microsoft.com/office/drawing/2014/main" id="{2279C2A2-7637-A245-96D6-D64F0E7BB4BF}"/>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6" name="Graphic 95">
              <a:extLst>
                <a:ext uri="{FF2B5EF4-FFF2-40B4-BE49-F238E27FC236}">
                  <a16:creationId xmlns:a16="http://schemas.microsoft.com/office/drawing/2014/main" id="{5E1B210F-9A37-F24C-B614-7A3CE162A3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8176" y="3015300"/>
              <a:ext cx="641501" cy="733144"/>
            </a:xfrm>
            <a:prstGeom prst="rect">
              <a:avLst/>
            </a:prstGeom>
          </p:spPr>
        </p:pic>
      </p:grpSp>
      <p:sp>
        <p:nvSpPr>
          <p:cNvPr id="8" name="TextBox 7">
            <a:extLst>
              <a:ext uri="{FF2B5EF4-FFF2-40B4-BE49-F238E27FC236}">
                <a16:creationId xmlns:a16="http://schemas.microsoft.com/office/drawing/2014/main" id="{21BCB0DF-BD73-1148-9125-7F9E0A800367}"/>
              </a:ext>
            </a:extLst>
          </p:cNvPr>
          <p:cNvSpPr txBox="1"/>
          <p:nvPr/>
        </p:nvSpPr>
        <p:spPr>
          <a:xfrm>
            <a:off x="1353757" y="4701139"/>
            <a:ext cx="2970044"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Administration system</a:t>
            </a:r>
            <a:endParaRPr lang="en-US" sz="2400" dirty="0">
              <a:solidFill>
                <a:schemeClr val="tx1">
                  <a:lumMod val="65000"/>
                  <a:lumOff val="35000"/>
                </a:schemeClr>
              </a:solidFill>
              <a:latin typeface="Calibri" panose="020F0502020204030204" pitchFamily="34" charset="0"/>
              <a:cs typeface="Calibri" panose="020F0502020204030204" pitchFamily="34" charset="0"/>
            </a:endParaRPr>
          </a:p>
        </p:txBody>
      </p:sp>
      <p:sp>
        <p:nvSpPr>
          <p:cNvPr id="97" name="TextBox 96">
            <a:extLst>
              <a:ext uri="{FF2B5EF4-FFF2-40B4-BE49-F238E27FC236}">
                <a16:creationId xmlns:a16="http://schemas.microsoft.com/office/drawing/2014/main" id="{E16563ED-3120-D942-8539-D9B9FC9D0A29}"/>
              </a:ext>
            </a:extLst>
          </p:cNvPr>
          <p:cNvSpPr txBox="1"/>
          <p:nvPr/>
        </p:nvSpPr>
        <p:spPr>
          <a:xfrm>
            <a:off x="6569519" y="4732329"/>
            <a:ext cx="2454326"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Contractor system</a:t>
            </a:r>
            <a:endParaRPr lang="en-US" sz="2400" dirty="0">
              <a:solidFill>
                <a:schemeClr val="tx1">
                  <a:lumMod val="65000"/>
                  <a:lumOff val="35000"/>
                </a:schemeClr>
              </a:solidFill>
              <a:latin typeface="Calibri" panose="020F0502020204030204" pitchFamily="34" charset="0"/>
              <a:cs typeface="Calibri" panose="020F0502020204030204" pitchFamily="34" charset="0"/>
            </a:endParaRPr>
          </a:p>
        </p:txBody>
      </p:sp>
      <p:pic>
        <p:nvPicPr>
          <p:cNvPr id="50" name="Graphic 49">
            <a:extLst>
              <a:ext uri="{FF2B5EF4-FFF2-40B4-BE49-F238E27FC236}">
                <a16:creationId xmlns:a16="http://schemas.microsoft.com/office/drawing/2014/main" id="{E09E9EF8-A80D-BE4B-83CD-0AFAE38864E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 r="1089" b="11842"/>
          <a:stretch/>
        </p:blipFill>
        <p:spPr>
          <a:xfrm>
            <a:off x="2232321" y="2686068"/>
            <a:ext cx="1242399" cy="1210684"/>
          </a:xfrm>
          <a:prstGeom prst="rect">
            <a:avLst/>
          </a:prstGeom>
        </p:spPr>
      </p:pic>
      <p:sp>
        <p:nvSpPr>
          <p:cNvPr id="3" name="Slide Number Placeholder 2"/>
          <p:cNvSpPr>
            <a:spLocks noGrp="1"/>
          </p:cNvSpPr>
          <p:nvPr>
            <p:ph type="sldNum" sz="quarter" idx="11"/>
          </p:nvPr>
        </p:nvSpPr>
        <p:spPr/>
        <p:txBody>
          <a:bodyPr/>
          <a:lstStyle/>
          <a:p>
            <a:fld id="{C2F1393C-0DFC-B24B-A1A9-162DFBD5FF8A}" type="slidenum">
              <a:rPr lang="en-US" smtClean="0"/>
              <a:pPr/>
              <a:t>9</a:t>
            </a:fld>
            <a:endParaRPr lang="en-US"/>
          </a:p>
        </p:txBody>
      </p:sp>
    </p:spTree>
    <p:extLst>
      <p:ext uri="{BB962C8B-B14F-4D97-AF65-F5344CB8AC3E}">
        <p14:creationId xmlns:p14="http://schemas.microsoft.com/office/powerpoint/2010/main" val="2408219188"/>
      </p:ext>
    </p:extLst>
  </p:cSld>
  <p:clrMapOvr>
    <a:masterClrMapping/>
  </p:clrMapOvr>
</p:sld>
</file>

<file path=ppt/theme/theme1.xml><?xml version="1.0" encoding="utf-8"?>
<a:theme xmlns:a="http://schemas.openxmlformats.org/drawingml/2006/main" name="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Cover and End Slide Master">
  <a:themeElements>
    <a:clrScheme name="allppt-construction">
      <a:dk1>
        <a:sysClr val="windowText" lastClr="000000"/>
      </a:dk1>
      <a:lt1>
        <a:sysClr val="window" lastClr="FFFFFF"/>
      </a:lt1>
      <a:dk2>
        <a:srgbClr val="44546A"/>
      </a:dk2>
      <a:lt2>
        <a:srgbClr val="E7E6E6"/>
      </a:lt2>
      <a:accent1>
        <a:srgbClr val="F27900"/>
      </a:accent1>
      <a:accent2>
        <a:srgbClr val="E7E5E6"/>
      </a:accent2>
      <a:accent3>
        <a:srgbClr val="BBC0C3"/>
      </a:accent3>
      <a:accent4>
        <a:srgbClr val="A0A5AA"/>
      </a:accent4>
      <a:accent5>
        <a:srgbClr val="7D7D7D"/>
      </a:accent5>
      <a:accent6>
        <a:srgbClr val="5E5E5E"/>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9406</TotalTime>
  <Words>2469</Words>
  <Application>Microsoft Macintosh PowerPoint</Application>
  <PresentationFormat>Widescreen</PresentationFormat>
  <Paragraphs>544</Paragraphs>
  <Slides>50</Slides>
  <Notes>41</Notes>
  <HiddenSlides>0</HiddenSlides>
  <MMClips>0</MMClips>
  <ScaleCrop>false</ScaleCrop>
  <HeadingPairs>
    <vt:vector size="6" baseType="variant">
      <vt:variant>
        <vt:lpstr>Fonts Used</vt:lpstr>
      </vt:variant>
      <vt:variant>
        <vt:i4>5</vt:i4>
      </vt:variant>
      <vt:variant>
        <vt:lpstr>Theme</vt:lpstr>
      </vt:variant>
      <vt:variant>
        <vt:i4>14</vt:i4>
      </vt:variant>
      <vt:variant>
        <vt:lpstr>Slide Titles</vt:lpstr>
      </vt:variant>
      <vt:variant>
        <vt:i4>50</vt:i4>
      </vt:variant>
    </vt:vector>
  </HeadingPairs>
  <TitlesOfParts>
    <vt:vector size="69" baseType="lpstr">
      <vt:lpstr>Arial Unicode MS</vt:lpstr>
      <vt:lpstr>Arial</vt:lpstr>
      <vt:lpstr>Calibri</vt:lpstr>
      <vt:lpstr>Cambria</vt:lpstr>
      <vt:lpstr>Cambria Math</vt:lpstr>
      <vt:lpstr>Cover and End Slide Master</vt:lpstr>
      <vt:lpstr>Contents Slide Master</vt:lpstr>
      <vt:lpstr>Section Break Slide Master</vt:lpstr>
      <vt:lpstr>1_Cover and End Slide Master</vt:lpstr>
      <vt:lpstr>2_Cover and End Slide Master</vt:lpstr>
      <vt:lpstr>3_Cover and End Slide Master</vt:lpstr>
      <vt:lpstr>5_Cover and End Slide Master</vt:lpstr>
      <vt:lpstr>6_Cover and End Slide Master</vt:lpstr>
      <vt:lpstr>7_Cover and End Slide Master</vt:lpstr>
      <vt:lpstr>9_Cover and End Slide Master</vt:lpstr>
      <vt:lpstr>10_Cover and End Slide Master</vt:lpstr>
      <vt:lpstr>11_Cover and End Slide Master</vt:lpstr>
      <vt:lpstr>12_Cover and End Slide Master</vt:lpstr>
      <vt:lpstr>8_Cover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Nghia Luu</cp:lastModifiedBy>
  <cp:revision>256</cp:revision>
  <cp:lastPrinted>2019-05-01T19:36:41Z</cp:lastPrinted>
  <dcterms:created xsi:type="dcterms:W3CDTF">2018-04-24T17:14:44Z</dcterms:created>
  <dcterms:modified xsi:type="dcterms:W3CDTF">2019-05-06T13:08:39Z</dcterms:modified>
</cp:coreProperties>
</file>